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7"/>
  </p:notesMasterIdLst>
  <p:handoutMasterIdLst>
    <p:handoutMasterId r:id="rId128"/>
  </p:handoutMasterIdLst>
  <p:sldIdLst>
    <p:sldId id="256" r:id="rId2"/>
    <p:sldId id="257" r:id="rId3"/>
    <p:sldId id="258" r:id="rId4"/>
    <p:sldId id="260" r:id="rId5"/>
    <p:sldId id="261" r:id="rId6"/>
    <p:sldId id="262" r:id="rId7"/>
    <p:sldId id="264" r:id="rId8"/>
    <p:sldId id="265" r:id="rId9"/>
    <p:sldId id="266" r:id="rId10"/>
    <p:sldId id="267" r:id="rId11"/>
    <p:sldId id="268" r:id="rId12"/>
    <p:sldId id="270" r:id="rId13"/>
    <p:sldId id="269" r:id="rId14"/>
    <p:sldId id="271" r:id="rId15"/>
    <p:sldId id="272" r:id="rId16"/>
    <p:sldId id="273" r:id="rId17"/>
    <p:sldId id="274" r:id="rId18"/>
    <p:sldId id="275" r:id="rId19"/>
    <p:sldId id="276" r:id="rId20"/>
    <p:sldId id="277" r:id="rId21"/>
    <p:sldId id="291" r:id="rId22"/>
    <p:sldId id="279" r:id="rId23"/>
    <p:sldId id="280" r:id="rId24"/>
    <p:sldId id="281" r:id="rId25"/>
    <p:sldId id="282" r:id="rId26"/>
    <p:sldId id="283" r:id="rId27"/>
    <p:sldId id="284" r:id="rId28"/>
    <p:sldId id="285" r:id="rId29"/>
    <p:sldId id="286" r:id="rId30"/>
    <p:sldId id="288" r:id="rId31"/>
    <p:sldId id="289" r:id="rId32"/>
    <p:sldId id="290" r:id="rId33"/>
    <p:sldId id="292" r:id="rId34"/>
    <p:sldId id="294" r:id="rId35"/>
    <p:sldId id="295" r:id="rId36"/>
    <p:sldId id="296" r:id="rId37"/>
    <p:sldId id="297" r:id="rId38"/>
    <p:sldId id="298" r:id="rId39"/>
    <p:sldId id="299" r:id="rId40"/>
    <p:sldId id="300" r:id="rId41"/>
    <p:sldId id="301" r:id="rId42"/>
    <p:sldId id="302" r:id="rId43"/>
    <p:sldId id="303" r:id="rId44"/>
    <p:sldId id="304" r:id="rId45"/>
    <p:sldId id="306" r:id="rId46"/>
    <p:sldId id="307" r:id="rId47"/>
    <p:sldId id="308" r:id="rId48"/>
    <p:sldId id="310" r:id="rId49"/>
    <p:sldId id="311" r:id="rId50"/>
    <p:sldId id="312" r:id="rId51"/>
    <p:sldId id="313" r:id="rId52"/>
    <p:sldId id="314" r:id="rId53"/>
    <p:sldId id="315" r:id="rId54"/>
    <p:sldId id="317" r:id="rId55"/>
    <p:sldId id="322" r:id="rId56"/>
    <p:sldId id="323" r:id="rId57"/>
    <p:sldId id="326" r:id="rId58"/>
    <p:sldId id="327" r:id="rId59"/>
    <p:sldId id="328" r:id="rId60"/>
    <p:sldId id="329" r:id="rId61"/>
    <p:sldId id="316" r:id="rId62"/>
    <p:sldId id="320" r:id="rId63"/>
    <p:sldId id="319" r:id="rId64"/>
    <p:sldId id="321" r:id="rId65"/>
    <p:sldId id="324" r:id="rId66"/>
    <p:sldId id="325" r:id="rId67"/>
    <p:sldId id="331" r:id="rId68"/>
    <p:sldId id="332" r:id="rId69"/>
    <p:sldId id="333" r:id="rId70"/>
    <p:sldId id="334" r:id="rId71"/>
    <p:sldId id="335" r:id="rId72"/>
    <p:sldId id="336" r:id="rId73"/>
    <p:sldId id="392" r:id="rId74"/>
    <p:sldId id="393" r:id="rId75"/>
    <p:sldId id="394" r:id="rId76"/>
    <p:sldId id="395" r:id="rId77"/>
    <p:sldId id="396" r:id="rId78"/>
    <p:sldId id="397" r:id="rId79"/>
    <p:sldId id="338" r:id="rId80"/>
    <p:sldId id="339" r:id="rId81"/>
    <p:sldId id="340" r:id="rId82"/>
    <p:sldId id="341" r:id="rId83"/>
    <p:sldId id="342" r:id="rId84"/>
    <p:sldId id="344" r:id="rId85"/>
    <p:sldId id="343" r:id="rId86"/>
    <p:sldId id="345" r:id="rId87"/>
    <p:sldId id="347" r:id="rId88"/>
    <p:sldId id="348" r:id="rId89"/>
    <p:sldId id="349" r:id="rId90"/>
    <p:sldId id="350" r:id="rId91"/>
    <p:sldId id="351" r:id="rId92"/>
    <p:sldId id="353" r:id="rId93"/>
    <p:sldId id="354" r:id="rId94"/>
    <p:sldId id="355" r:id="rId95"/>
    <p:sldId id="356" r:id="rId96"/>
    <p:sldId id="357" r:id="rId97"/>
    <p:sldId id="358" r:id="rId98"/>
    <p:sldId id="359" r:id="rId99"/>
    <p:sldId id="360" r:id="rId100"/>
    <p:sldId id="361" r:id="rId101"/>
    <p:sldId id="362" r:id="rId102"/>
    <p:sldId id="363" r:id="rId103"/>
    <p:sldId id="364" r:id="rId104"/>
    <p:sldId id="365" r:id="rId105"/>
    <p:sldId id="366" r:id="rId106"/>
    <p:sldId id="367" r:id="rId107"/>
    <p:sldId id="369" r:id="rId108"/>
    <p:sldId id="370" r:id="rId109"/>
    <p:sldId id="372" r:id="rId110"/>
    <p:sldId id="373" r:id="rId111"/>
    <p:sldId id="375" r:id="rId112"/>
    <p:sldId id="376" r:id="rId113"/>
    <p:sldId id="377" r:id="rId114"/>
    <p:sldId id="379" r:id="rId115"/>
    <p:sldId id="385" r:id="rId116"/>
    <p:sldId id="386" r:id="rId117"/>
    <p:sldId id="387" r:id="rId118"/>
    <p:sldId id="388" r:id="rId119"/>
    <p:sldId id="384" r:id="rId120"/>
    <p:sldId id="380" r:id="rId121"/>
    <p:sldId id="381" r:id="rId122"/>
    <p:sldId id="382" r:id="rId123"/>
    <p:sldId id="371" r:id="rId124"/>
    <p:sldId id="390" r:id="rId125"/>
    <p:sldId id="391" r:id="rId126"/>
  </p:sldIdLst>
  <p:sldSz cx="12192000" cy="6858000"/>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5860"/>
    <a:srgbClr val="70AD47"/>
    <a:srgbClr val="B9B8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3717" autoAdjust="0"/>
  </p:normalViewPr>
  <p:slideViewPr>
    <p:cSldViewPr snapToGrid="0">
      <p:cViewPr varScale="1">
        <p:scale>
          <a:sx n="64" d="100"/>
          <a:sy n="64" d="100"/>
        </p:scale>
        <p:origin x="712" y="52"/>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presProps" Target="pres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viewProps" Target="view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7072"/>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sz="quarter" idx="1"/>
          </p:nvPr>
        </p:nvSpPr>
        <p:spPr>
          <a:xfrm>
            <a:off x="3995217" y="0"/>
            <a:ext cx="3056414" cy="467072"/>
          </a:xfrm>
          <a:prstGeom prst="rect">
            <a:avLst/>
          </a:prstGeom>
        </p:spPr>
        <p:txBody>
          <a:bodyPr vert="horz" lIns="93497" tIns="46749" rIns="93497" bIns="46749" rtlCol="0"/>
          <a:lstStyle>
            <a:lvl1pPr algn="r">
              <a:defRPr sz="1200"/>
            </a:lvl1pPr>
          </a:lstStyle>
          <a:p>
            <a:fld id="{C0863BCF-FE21-49D5-BCCF-1D9814730EC5}" type="datetimeFigureOut">
              <a:rPr lang="en-US" smtClean="0"/>
              <a:t>18-Aug-18</a:t>
            </a:fld>
            <a:endParaRPr lang="en-US"/>
          </a:p>
        </p:txBody>
      </p:sp>
      <p:sp>
        <p:nvSpPr>
          <p:cNvPr id="4" name="Footer Placeholder 3"/>
          <p:cNvSpPr>
            <a:spLocks noGrp="1"/>
          </p:cNvSpPr>
          <p:nvPr>
            <p:ph type="ftr" sz="quarter" idx="2"/>
          </p:nvPr>
        </p:nvSpPr>
        <p:spPr>
          <a:xfrm>
            <a:off x="0" y="8842030"/>
            <a:ext cx="3056414" cy="467071"/>
          </a:xfrm>
          <a:prstGeom prst="rect">
            <a:avLst/>
          </a:prstGeom>
        </p:spPr>
        <p:txBody>
          <a:bodyPr vert="horz" lIns="93497" tIns="46749" rIns="93497" bIns="46749" rtlCol="0" anchor="b"/>
          <a:lstStyle>
            <a:lvl1pPr algn="l">
              <a:defRPr sz="1200"/>
            </a:lvl1pPr>
          </a:lstStyle>
          <a:p>
            <a:endParaRPr lang="en-US"/>
          </a:p>
        </p:txBody>
      </p:sp>
      <p:sp>
        <p:nvSpPr>
          <p:cNvPr id="5" name="Slide Number Placeholder 4"/>
          <p:cNvSpPr>
            <a:spLocks noGrp="1"/>
          </p:cNvSpPr>
          <p:nvPr>
            <p:ph type="sldNum" sz="quarter" idx="3"/>
          </p:nvPr>
        </p:nvSpPr>
        <p:spPr>
          <a:xfrm>
            <a:off x="3995217" y="8842030"/>
            <a:ext cx="3056414" cy="467071"/>
          </a:xfrm>
          <a:prstGeom prst="rect">
            <a:avLst/>
          </a:prstGeom>
        </p:spPr>
        <p:txBody>
          <a:bodyPr vert="horz" lIns="93497" tIns="46749" rIns="93497" bIns="46749" rtlCol="0" anchor="b"/>
          <a:lstStyle>
            <a:lvl1pPr algn="r">
              <a:defRPr sz="1200"/>
            </a:lvl1pPr>
          </a:lstStyle>
          <a:p>
            <a:fld id="{F84B48FA-D854-4A98-82FC-8CF89A6F0849}" type="slidenum">
              <a:rPr lang="en-US" smtClean="0"/>
              <a:t>‹#›</a:t>
            </a:fld>
            <a:endParaRPr lang="en-US"/>
          </a:p>
        </p:txBody>
      </p:sp>
    </p:spTree>
    <p:extLst>
      <p:ext uri="{BB962C8B-B14F-4D97-AF65-F5344CB8AC3E}">
        <p14:creationId xmlns:p14="http://schemas.microsoft.com/office/powerpoint/2010/main" val="21039628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5938"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95738" y="0"/>
            <a:ext cx="3055937" cy="466725"/>
          </a:xfrm>
          <a:prstGeom prst="rect">
            <a:avLst/>
          </a:prstGeom>
        </p:spPr>
        <p:txBody>
          <a:bodyPr vert="horz" lIns="91440" tIns="45720" rIns="91440" bIns="45720" rtlCol="0"/>
          <a:lstStyle>
            <a:lvl1pPr algn="r">
              <a:defRPr sz="1200"/>
            </a:lvl1pPr>
          </a:lstStyle>
          <a:p>
            <a:fld id="{A6E75A0A-FEE1-484F-8FDF-A793B6014B42}" type="datetimeFigureOut">
              <a:rPr lang="en-US" smtClean="0"/>
              <a:t>18-Aug-18</a:t>
            </a:fld>
            <a:endParaRPr lang="en-US"/>
          </a:p>
        </p:txBody>
      </p:sp>
      <p:sp>
        <p:nvSpPr>
          <p:cNvPr id="4" name="Slide Image Placeholder 3"/>
          <p:cNvSpPr>
            <a:spLocks noGrp="1" noRot="1" noChangeAspect="1"/>
          </p:cNvSpPr>
          <p:nvPr>
            <p:ph type="sldImg" idx="2"/>
          </p:nvPr>
        </p:nvSpPr>
        <p:spPr>
          <a:xfrm>
            <a:off x="733425" y="1163638"/>
            <a:ext cx="5586413" cy="31416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4850" y="4479925"/>
            <a:ext cx="5643563" cy="3665538"/>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2375"/>
            <a:ext cx="3055938"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95738" y="8842375"/>
            <a:ext cx="3055937" cy="466725"/>
          </a:xfrm>
          <a:prstGeom prst="rect">
            <a:avLst/>
          </a:prstGeom>
        </p:spPr>
        <p:txBody>
          <a:bodyPr vert="horz" lIns="91440" tIns="45720" rIns="91440" bIns="45720" rtlCol="0" anchor="b"/>
          <a:lstStyle>
            <a:lvl1pPr algn="r">
              <a:defRPr sz="1200"/>
            </a:lvl1pPr>
          </a:lstStyle>
          <a:p>
            <a:fld id="{08291822-B596-4D21-8109-F828B7DCA280}" type="slidenum">
              <a:rPr lang="en-US" smtClean="0"/>
              <a:t>‹#›</a:t>
            </a:fld>
            <a:endParaRPr lang="en-US"/>
          </a:p>
        </p:txBody>
      </p:sp>
    </p:spTree>
    <p:extLst>
      <p:ext uri="{BB962C8B-B14F-4D97-AF65-F5344CB8AC3E}">
        <p14:creationId xmlns:p14="http://schemas.microsoft.com/office/powerpoint/2010/main" val="4036982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th-TH" dirty="0"/>
          </a:p>
        </p:txBody>
      </p:sp>
      <p:sp>
        <p:nvSpPr>
          <p:cNvPr id="4" name="Slide Number Placeholder 3"/>
          <p:cNvSpPr>
            <a:spLocks noGrp="1"/>
          </p:cNvSpPr>
          <p:nvPr>
            <p:ph type="sldNum" sz="quarter" idx="10"/>
          </p:nvPr>
        </p:nvSpPr>
        <p:spPr/>
        <p:txBody>
          <a:bodyPr/>
          <a:lstStyle/>
          <a:p>
            <a:fld id="{08291822-B596-4D21-8109-F828B7DCA280}" type="slidenum">
              <a:rPr lang="en-US" smtClean="0"/>
              <a:t>43</a:t>
            </a:fld>
            <a:endParaRPr lang="en-US"/>
          </a:p>
        </p:txBody>
      </p:sp>
    </p:spTree>
    <p:extLst>
      <p:ext uri="{BB962C8B-B14F-4D97-AF65-F5344CB8AC3E}">
        <p14:creationId xmlns:p14="http://schemas.microsoft.com/office/powerpoint/2010/main" val="204762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55</a:t>
            </a:fld>
            <a:endParaRPr lang="en-US"/>
          </a:p>
        </p:txBody>
      </p:sp>
    </p:spTree>
    <p:extLst>
      <p:ext uri="{BB962C8B-B14F-4D97-AF65-F5344CB8AC3E}">
        <p14:creationId xmlns:p14="http://schemas.microsoft.com/office/powerpoint/2010/main" val="5764874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56</a:t>
            </a:fld>
            <a:endParaRPr lang="en-US"/>
          </a:p>
        </p:txBody>
      </p:sp>
    </p:spTree>
    <p:extLst>
      <p:ext uri="{BB962C8B-B14F-4D97-AF65-F5344CB8AC3E}">
        <p14:creationId xmlns:p14="http://schemas.microsoft.com/office/powerpoint/2010/main" val="28040958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57</a:t>
            </a:fld>
            <a:endParaRPr lang="en-US"/>
          </a:p>
        </p:txBody>
      </p:sp>
    </p:spTree>
    <p:extLst>
      <p:ext uri="{BB962C8B-B14F-4D97-AF65-F5344CB8AC3E}">
        <p14:creationId xmlns:p14="http://schemas.microsoft.com/office/powerpoint/2010/main" val="2179255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58</a:t>
            </a:fld>
            <a:endParaRPr lang="en-US"/>
          </a:p>
        </p:txBody>
      </p:sp>
    </p:spTree>
    <p:extLst>
      <p:ext uri="{BB962C8B-B14F-4D97-AF65-F5344CB8AC3E}">
        <p14:creationId xmlns:p14="http://schemas.microsoft.com/office/powerpoint/2010/main" val="39807545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59</a:t>
            </a:fld>
            <a:endParaRPr lang="en-US"/>
          </a:p>
        </p:txBody>
      </p:sp>
    </p:spTree>
    <p:extLst>
      <p:ext uri="{BB962C8B-B14F-4D97-AF65-F5344CB8AC3E}">
        <p14:creationId xmlns:p14="http://schemas.microsoft.com/office/powerpoint/2010/main" val="3813210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60</a:t>
            </a:fld>
            <a:endParaRPr lang="en-US"/>
          </a:p>
        </p:txBody>
      </p:sp>
    </p:spTree>
    <p:extLst>
      <p:ext uri="{BB962C8B-B14F-4D97-AF65-F5344CB8AC3E}">
        <p14:creationId xmlns:p14="http://schemas.microsoft.com/office/powerpoint/2010/main" val="602561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61</a:t>
            </a:fld>
            <a:endParaRPr lang="en-US"/>
          </a:p>
        </p:txBody>
      </p:sp>
    </p:spTree>
    <p:extLst>
      <p:ext uri="{BB962C8B-B14F-4D97-AF65-F5344CB8AC3E}">
        <p14:creationId xmlns:p14="http://schemas.microsoft.com/office/powerpoint/2010/main" val="23539118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63</a:t>
            </a:fld>
            <a:endParaRPr lang="en-US"/>
          </a:p>
        </p:txBody>
      </p:sp>
    </p:spTree>
    <p:extLst>
      <p:ext uri="{BB962C8B-B14F-4D97-AF65-F5344CB8AC3E}">
        <p14:creationId xmlns:p14="http://schemas.microsoft.com/office/powerpoint/2010/main" val="18766886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64</a:t>
            </a:fld>
            <a:endParaRPr lang="en-US"/>
          </a:p>
        </p:txBody>
      </p:sp>
    </p:spTree>
    <p:extLst>
      <p:ext uri="{BB962C8B-B14F-4D97-AF65-F5344CB8AC3E}">
        <p14:creationId xmlns:p14="http://schemas.microsoft.com/office/powerpoint/2010/main" val="1357543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65</a:t>
            </a:fld>
            <a:endParaRPr lang="en-US"/>
          </a:p>
        </p:txBody>
      </p:sp>
    </p:spTree>
    <p:extLst>
      <p:ext uri="{BB962C8B-B14F-4D97-AF65-F5344CB8AC3E}">
        <p14:creationId xmlns:p14="http://schemas.microsoft.com/office/powerpoint/2010/main" val="12102255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47</a:t>
            </a:fld>
            <a:endParaRPr lang="en-US"/>
          </a:p>
        </p:txBody>
      </p:sp>
    </p:spTree>
    <p:extLst>
      <p:ext uri="{BB962C8B-B14F-4D97-AF65-F5344CB8AC3E}">
        <p14:creationId xmlns:p14="http://schemas.microsoft.com/office/powerpoint/2010/main" val="20689649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66</a:t>
            </a:fld>
            <a:endParaRPr lang="en-US"/>
          </a:p>
        </p:txBody>
      </p:sp>
    </p:spTree>
    <p:extLst>
      <p:ext uri="{BB962C8B-B14F-4D97-AF65-F5344CB8AC3E}">
        <p14:creationId xmlns:p14="http://schemas.microsoft.com/office/powerpoint/2010/main" val="20942412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67</a:t>
            </a:fld>
            <a:endParaRPr lang="en-US"/>
          </a:p>
        </p:txBody>
      </p:sp>
    </p:spTree>
    <p:extLst>
      <p:ext uri="{BB962C8B-B14F-4D97-AF65-F5344CB8AC3E}">
        <p14:creationId xmlns:p14="http://schemas.microsoft.com/office/powerpoint/2010/main" val="25802036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68</a:t>
            </a:fld>
            <a:endParaRPr lang="en-US"/>
          </a:p>
        </p:txBody>
      </p:sp>
    </p:spTree>
    <p:extLst>
      <p:ext uri="{BB962C8B-B14F-4D97-AF65-F5344CB8AC3E}">
        <p14:creationId xmlns:p14="http://schemas.microsoft.com/office/powerpoint/2010/main" val="20046467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69</a:t>
            </a:fld>
            <a:endParaRPr lang="en-US"/>
          </a:p>
        </p:txBody>
      </p:sp>
    </p:spTree>
    <p:extLst>
      <p:ext uri="{BB962C8B-B14F-4D97-AF65-F5344CB8AC3E}">
        <p14:creationId xmlns:p14="http://schemas.microsoft.com/office/powerpoint/2010/main" val="16928976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70</a:t>
            </a:fld>
            <a:endParaRPr lang="en-US"/>
          </a:p>
        </p:txBody>
      </p:sp>
    </p:spTree>
    <p:extLst>
      <p:ext uri="{BB962C8B-B14F-4D97-AF65-F5344CB8AC3E}">
        <p14:creationId xmlns:p14="http://schemas.microsoft.com/office/powerpoint/2010/main" val="34603829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71</a:t>
            </a:fld>
            <a:endParaRPr lang="en-US"/>
          </a:p>
        </p:txBody>
      </p:sp>
    </p:spTree>
    <p:extLst>
      <p:ext uri="{BB962C8B-B14F-4D97-AF65-F5344CB8AC3E}">
        <p14:creationId xmlns:p14="http://schemas.microsoft.com/office/powerpoint/2010/main" val="8043345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72</a:t>
            </a:fld>
            <a:endParaRPr lang="en-US"/>
          </a:p>
        </p:txBody>
      </p:sp>
    </p:spTree>
    <p:extLst>
      <p:ext uri="{BB962C8B-B14F-4D97-AF65-F5344CB8AC3E}">
        <p14:creationId xmlns:p14="http://schemas.microsoft.com/office/powerpoint/2010/main" val="12940588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73</a:t>
            </a:fld>
            <a:endParaRPr lang="en-US"/>
          </a:p>
        </p:txBody>
      </p:sp>
    </p:spTree>
    <p:extLst>
      <p:ext uri="{BB962C8B-B14F-4D97-AF65-F5344CB8AC3E}">
        <p14:creationId xmlns:p14="http://schemas.microsoft.com/office/powerpoint/2010/main" val="4275092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74</a:t>
            </a:fld>
            <a:endParaRPr lang="en-US"/>
          </a:p>
        </p:txBody>
      </p:sp>
    </p:spTree>
    <p:extLst>
      <p:ext uri="{BB962C8B-B14F-4D97-AF65-F5344CB8AC3E}">
        <p14:creationId xmlns:p14="http://schemas.microsoft.com/office/powerpoint/2010/main" val="4664273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75</a:t>
            </a:fld>
            <a:endParaRPr lang="en-US"/>
          </a:p>
        </p:txBody>
      </p:sp>
    </p:spTree>
    <p:extLst>
      <p:ext uri="{BB962C8B-B14F-4D97-AF65-F5344CB8AC3E}">
        <p14:creationId xmlns:p14="http://schemas.microsoft.com/office/powerpoint/2010/main" val="564433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48</a:t>
            </a:fld>
            <a:endParaRPr lang="en-US"/>
          </a:p>
        </p:txBody>
      </p:sp>
    </p:spTree>
    <p:extLst>
      <p:ext uri="{BB962C8B-B14F-4D97-AF65-F5344CB8AC3E}">
        <p14:creationId xmlns:p14="http://schemas.microsoft.com/office/powerpoint/2010/main" val="15271502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76</a:t>
            </a:fld>
            <a:endParaRPr lang="en-US"/>
          </a:p>
        </p:txBody>
      </p:sp>
    </p:spTree>
    <p:extLst>
      <p:ext uri="{BB962C8B-B14F-4D97-AF65-F5344CB8AC3E}">
        <p14:creationId xmlns:p14="http://schemas.microsoft.com/office/powerpoint/2010/main" val="29364926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77</a:t>
            </a:fld>
            <a:endParaRPr lang="en-US"/>
          </a:p>
        </p:txBody>
      </p:sp>
    </p:spTree>
    <p:extLst>
      <p:ext uri="{BB962C8B-B14F-4D97-AF65-F5344CB8AC3E}">
        <p14:creationId xmlns:p14="http://schemas.microsoft.com/office/powerpoint/2010/main" val="21751292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78</a:t>
            </a:fld>
            <a:endParaRPr lang="en-US"/>
          </a:p>
        </p:txBody>
      </p:sp>
    </p:spTree>
    <p:extLst>
      <p:ext uri="{BB962C8B-B14F-4D97-AF65-F5344CB8AC3E}">
        <p14:creationId xmlns:p14="http://schemas.microsoft.com/office/powerpoint/2010/main" val="1204189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80</a:t>
            </a:fld>
            <a:endParaRPr lang="en-US"/>
          </a:p>
        </p:txBody>
      </p:sp>
    </p:spTree>
    <p:extLst>
      <p:ext uri="{BB962C8B-B14F-4D97-AF65-F5344CB8AC3E}">
        <p14:creationId xmlns:p14="http://schemas.microsoft.com/office/powerpoint/2010/main" val="3776518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81</a:t>
            </a:fld>
            <a:endParaRPr lang="en-US"/>
          </a:p>
        </p:txBody>
      </p:sp>
    </p:spTree>
    <p:extLst>
      <p:ext uri="{BB962C8B-B14F-4D97-AF65-F5344CB8AC3E}">
        <p14:creationId xmlns:p14="http://schemas.microsoft.com/office/powerpoint/2010/main" val="36288329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82</a:t>
            </a:fld>
            <a:endParaRPr lang="en-US"/>
          </a:p>
        </p:txBody>
      </p:sp>
    </p:spTree>
    <p:extLst>
      <p:ext uri="{BB962C8B-B14F-4D97-AF65-F5344CB8AC3E}">
        <p14:creationId xmlns:p14="http://schemas.microsoft.com/office/powerpoint/2010/main" val="3136668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83</a:t>
            </a:fld>
            <a:endParaRPr lang="en-US"/>
          </a:p>
        </p:txBody>
      </p:sp>
    </p:spTree>
    <p:extLst>
      <p:ext uri="{BB962C8B-B14F-4D97-AF65-F5344CB8AC3E}">
        <p14:creationId xmlns:p14="http://schemas.microsoft.com/office/powerpoint/2010/main" val="5102472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84</a:t>
            </a:fld>
            <a:endParaRPr lang="en-US"/>
          </a:p>
        </p:txBody>
      </p:sp>
    </p:spTree>
    <p:extLst>
      <p:ext uri="{BB962C8B-B14F-4D97-AF65-F5344CB8AC3E}">
        <p14:creationId xmlns:p14="http://schemas.microsoft.com/office/powerpoint/2010/main" val="18175854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85</a:t>
            </a:fld>
            <a:endParaRPr lang="en-US"/>
          </a:p>
        </p:txBody>
      </p:sp>
    </p:spTree>
    <p:extLst>
      <p:ext uri="{BB962C8B-B14F-4D97-AF65-F5344CB8AC3E}">
        <p14:creationId xmlns:p14="http://schemas.microsoft.com/office/powerpoint/2010/main" val="27344685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86</a:t>
            </a:fld>
            <a:endParaRPr lang="en-US"/>
          </a:p>
        </p:txBody>
      </p:sp>
    </p:spTree>
    <p:extLst>
      <p:ext uri="{BB962C8B-B14F-4D97-AF65-F5344CB8AC3E}">
        <p14:creationId xmlns:p14="http://schemas.microsoft.com/office/powerpoint/2010/main" val="2965229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49</a:t>
            </a:fld>
            <a:endParaRPr lang="en-US"/>
          </a:p>
        </p:txBody>
      </p:sp>
    </p:spTree>
    <p:extLst>
      <p:ext uri="{BB962C8B-B14F-4D97-AF65-F5344CB8AC3E}">
        <p14:creationId xmlns:p14="http://schemas.microsoft.com/office/powerpoint/2010/main" val="3826274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87</a:t>
            </a:fld>
            <a:endParaRPr lang="en-US"/>
          </a:p>
        </p:txBody>
      </p:sp>
    </p:spTree>
    <p:extLst>
      <p:ext uri="{BB962C8B-B14F-4D97-AF65-F5344CB8AC3E}">
        <p14:creationId xmlns:p14="http://schemas.microsoft.com/office/powerpoint/2010/main" val="25847438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88</a:t>
            </a:fld>
            <a:endParaRPr lang="en-US"/>
          </a:p>
        </p:txBody>
      </p:sp>
    </p:spTree>
    <p:extLst>
      <p:ext uri="{BB962C8B-B14F-4D97-AF65-F5344CB8AC3E}">
        <p14:creationId xmlns:p14="http://schemas.microsoft.com/office/powerpoint/2010/main" val="10583325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89</a:t>
            </a:fld>
            <a:endParaRPr lang="en-US"/>
          </a:p>
        </p:txBody>
      </p:sp>
    </p:spTree>
    <p:extLst>
      <p:ext uri="{BB962C8B-B14F-4D97-AF65-F5344CB8AC3E}">
        <p14:creationId xmlns:p14="http://schemas.microsoft.com/office/powerpoint/2010/main" val="23983142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90</a:t>
            </a:fld>
            <a:endParaRPr lang="en-US"/>
          </a:p>
        </p:txBody>
      </p:sp>
    </p:spTree>
    <p:extLst>
      <p:ext uri="{BB962C8B-B14F-4D97-AF65-F5344CB8AC3E}">
        <p14:creationId xmlns:p14="http://schemas.microsoft.com/office/powerpoint/2010/main" val="18721507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91</a:t>
            </a:fld>
            <a:endParaRPr lang="en-US"/>
          </a:p>
        </p:txBody>
      </p:sp>
    </p:spTree>
    <p:extLst>
      <p:ext uri="{BB962C8B-B14F-4D97-AF65-F5344CB8AC3E}">
        <p14:creationId xmlns:p14="http://schemas.microsoft.com/office/powerpoint/2010/main" val="40705456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93</a:t>
            </a:fld>
            <a:endParaRPr lang="en-US"/>
          </a:p>
        </p:txBody>
      </p:sp>
    </p:spTree>
    <p:extLst>
      <p:ext uri="{BB962C8B-B14F-4D97-AF65-F5344CB8AC3E}">
        <p14:creationId xmlns:p14="http://schemas.microsoft.com/office/powerpoint/2010/main" val="12810184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94</a:t>
            </a:fld>
            <a:endParaRPr lang="en-US"/>
          </a:p>
        </p:txBody>
      </p:sp>
    </p:spTree>
    <p:extLst>
      <p:ext uri="{BB962C8B-B14F-4D97-AF65-F5344CB8AC3E}">
        <p14:creationId xmlns:p14="http://schemas.microsoft.com/office/powerpoint/2010/main" val="262220258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95</a:t>
            </a:fld>
            <a:endParaRPr lang="en-US"/>
          </a:p>
        </p:txBody>
      </p:sp>
    </p:spTree>
    <p:extLst>
      <p:ext uri="{BB962C8B-B14F-4D97-AF65-F5344CB8AC3E}">
        <p14:creationId xmlns:p14="http://schemas.microsoft.com/office/powerpoint/2010/main" val="118753494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96</a:t>
            </a:fld>
            <a:endParaRPr lang="en-US"/>
          </a:p>
        </p:txBody>
      </p:sp>
    </p:spTree>
    <p:extLst>
      <p:ext uri="{BB962C8B-B14F-4D97-AF65-F5344CB8AC3E}">
        <p14:creationId xmlns:p14="http://schemas.microsoft.com/office/powerpoint/2010/main" val="16177772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97</a:t>
            </a:fld>
            <a:endParaRPr lang="en-US"/>
          </a:p>
        </p:txBody>
      </p:sp>
    </p:spTree>
    <p:extLst>
      <p:ext uri="{BB962C8B-B14F-4D97-AF65-F5344CB8AC3E}">
        <p14:creationId xmlns:p14="http://schemas.microsoft.com/office/powerpoint/2010/main" val="11014254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50</a:t>
            </a:fld>
            <a:endParaRPr lang="en-US"/>
          </a:p>
        </p:txBody>
      </p:sp>
    </p:spTree>
    <p:extLst>
      <p:ext uri="{BB962C8B-B14F-4D97-AF65-F5344CB8AC3E}">
        <p14:creationId xmlns:p14="http://schemas.microsoft.com/office/powerpoint/2010/main" val="316609435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98</a:t>
            </a:fld>
            <a:endParaRPr lang="en-US"/>
          </a:p>
        </p:txBody>
      </p:sp>
    </p:spTree>
    <p:extLst>
      <p:ext uri="{BB962C8B-B14F-4D97-AF65-F5344CB8AC3E}">
        <p14:creationId xmlns:p14="http://schemas.microsoft.com/office/powerpoint/2010/main" val="233244679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99</a:t>
            </a:fld>
            <a:endParaRPr lang="en-US"/>
          </a:p>
        </p:txBody>
      </p:sp>
    </p:spTree>
    <p:extLst>
      <p:ext uri="{BB962C8B-B14F-4D97-AF65-F5344CB8AC3E}">
        <p14:creationId xmlns:p14="http://schemas.microsoft.com/office/powerpoint/2010/main" val="19265662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100</a:t>
            </a:fld>
            <a:endParaRPr lang="en-US"/>
          </a:p>
        </p:txBody>
      </p:sp>
    </p:spTree>
    <p:extLst>
      <p:ext uri="{BB962C8B-B14F-4D97-AF65-F5344CB8AC3E}">
        <p14:creationId xmlns:p14="http://schemas.microsoft.com/office/powerpoint/2010/main" val="356544349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101</a:t>
            </a:fld>
            <a:endParaRPr lang="en-US"/>
          </a:p>
        </p:txBody>
      </p:sp>
    </p:spTree>
    <p:extLst>
      <p:ext uri="{BB962C8B-B14F-4D97-AF65-F5344CB8AC3E}">
        <p14:creationId xmlns:p14="http://schemas.microsoft.com/office/powerpoint/2010/main" val="290551591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102</a:t>
            </a:fld>
            <a:endParaRPr lang="en-US"/>
          </a:p>
        </p:txBody>
      </p:sp>
    </p:spTree>
    <p:extLst>
      <p:ext uri="{BB962C8B-B14F-4D97-AF65-F5344CB8AC3E}">
        <p14:creationId xmlns:p14="http://schemas.microsoft.com/office/powerpoint/2010/main" val="352804750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103</a:t>
            </a:fld>
            <a:endParaRPr lang="en-US"/>
          </a:p>
        </p:txBody>
      </p:sp>
    </p:spTree>
    <p:extLst>
      <p:ext uri="{BB962C8B-B14F-4D97-AF65-F5344CB8AC3E}">
        <p14:creationId xmlns:p14="http://schemas.microsoft.com/office/powerpoint/2010/main" val="22776540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104</a:t>
            </a:fld>
            <a:endParaRPr lang="en-US"/>
          </a:p>
        </p:txBody>
      </p:sp>
    </p:spTree>
    <p:extLst>
      <p:ext uri="{BB962C8B-B14F-4D97-AF65-F5344CB8AC3E}">
        <p14:creationId xmlns:p14="http://schemas.microsoft.com/office/powerpoint/2010/main" val="42207147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105</a:t>
            </a:fld>
            <a:endParaRPr lang="en-US"/>
          </a:p>
        </p:txBody>
      </p:sp>
    </p:spTree>
    <p:extLst>
      <p:ext uri="{BB962C8B-B14F-4D97-AF65-F5344CB8AC3E}">
        <p14:creationId xmlns:p14="http://schemas.microsoft.com/office/powerpoint/2010/main" val="283993250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106</a:t>
            </a:fld>
            <a:endParaRPr lang="en-US"/>
          </a:p>
        </p:txBody>
      </p:sp>
    </p:spTree>
    <p:extLst>
      <p:ext uri="{BB962C8B-B14F-4D97-AF65-F5344CB8AC3E}">
        <p14:creationId xmlns:p14="http://schemas.microsoft.com/office/powerpoint/2010/main" val="415736309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108</a:t>
            </a:fld>
            <a:endParaRPr lang="en-US"/>
          </a:p>
        </p:txBody>
      </p:sp>
    </p:spTree>
    <p:extLst>
      <p:ext uri="{BB962C8B-B14F-4D97-AF65-F5344CB8AC3E}">
        <p14:creationId xmlns:p14="http://schemas.microsoft.com/office/powerpoint/2010/main" val="6262424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51</a:t>
            </a:fld>
            <a:endParaRPr lang="en-US"/>
          </a:p>
        </p:txBody>
      </p:sp>
    </p:spTree>
    <p:extLst>
      <p:ext uri="{BB962C8B-B14F-4D97-AF65-F5344CB8AC3E}">
        <p14:creationId xmlns:p14="http://schemas.microsoft.com/office/powerpoint/2010/main" val="361670846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109</a:t>
            </a:fld>
            <a:endParaRPr lang="en-US"/>
          </a:p>
        </p:txBody>
      </p:sp>
    </p:spTree>
    <p:extLst>
      <p:ext uri="{BB962C8B-B14F-4D97-AF65-F5344CB8AC3E}">
        <p14:creationId xmlns:p14="http://schemas.microsoft.com/office/powerpoint/2010/main" val="17153257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110</a:t>
            </a:fld>
            <a:endParaRPr lang="en-US"/>
          </a:p>
        </p:txBody>
      </p:sp>
    </p:spTree>
    <p:extLst>
      <p:ext uri="{BB962C8B-B14F-4D97-AF65-F5344CB8AC3E}">
        <p14:creationId xmlns:p14="http://schemas.microsoft.com/office/powerpoint/2010/main" val="146663486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111</a:t>
            </a:fld>
            <a:endParaRPr lang="en-US"/>
          </a:p>
        </p:txBody>
      </p:sp>
    </p:spTree>
    <p:extLst>
      <p:ext uri="{BB962C8B-B14F-4D97-AF65-F5344CB8AC3E}">
        <p14:creationId xmlns:p14="http://schemas.microsoft.com/office/powerpoint/2010/main" val="158551795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112</a:t>
            </a:fld>
            <a:endParaRPr lang="en-US"/>
          </a:p>
        </p:txBody>
      </p:sp>
    </p:spTree>
    <p:extLst>
      <p:ext uri="{BB962C8B-B14F-4D97-AF65-F5344CB8AC3E}">
        <p14:creationId xmlns:p14="http://schemas.microsoft.com/office/powerpoint/2010/main" val="13183430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113</a:t>
            </a:fld>
            <a:endParaRPr lang="en-US"/>
          </a:p>
        </p:txBody>
      </p:sp>
    </p:spTree>
    <p:extLst>
      <p:ext uri="{BB962C8B-B14F-4D97-AF65-F5344CB8AC3E}">
        <p14:creationId xmlns:p14="http://schemas.microsoft.com/office/powerpoint/2010/main" val="278290873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114</a:t>
            </a:fld>
            <a:endParaRPr lang="en-US"/>
          </a:p>
        </p:txBody>
      </p:sp>
    </p:spTree>
    <p:extLst>
      <p:ext uri="{BB962C8B-B14F-4D97-AF65-F5344CB8AC3E}">
        <p14:creationId xmlns:p14="http://schemas.microsoft.com/office/powerpoint/2010/main" val="317241236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115</a:t>
            </a:fld>
            <a:endParaRPr lang="en-US"/>
          </a:p>
        </p:txBody>
      </p:sp>
    </p:spTree>
    <p:extLst>
      <p:ext uri="{BB962C8B-B14F-4D97-AF65-F5344CB8AC3E}">
        <p14:creationId xmlns:p14="http://schemas.microsoft.com/office/powerpoint/2010/main" val="279366225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116</a:t>
            </a:fld>
            <a:endParaRPr lang="en-US"/>
          </a:p>
        </p:txBody>
      </p:sp>
    </p:spTree>
    <p:extLst>
      <p:ext uri="{BB962C8B-B14F-4D97-AF65-F5344CB8AC3E}">
        <p14:creationId xmlns:p14="http://schemas.microsoft.com/office/powerpoint/2010/main" val="28619061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117</a:t>
            </a:fld>
            <a:endParaRPr lang="en-US"/>
          </a:p>
        </p:txBody>
      </p:sp>
    </p:spTree>
    <p:extLst>
      <p:ext uri="{BB962C8B-B14F-4D97-AF65-F5344CB8AC3E}">
        <p14:creationId xmlns:p14="http://schemas.microsoft.com/office/powerpoint/2010/main" val="36484997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118</a:t>
            </a:fld>
            <a:endParaRPr lang="en-US"/>
          </a:p>
        </p:txBody>
      </p:sp>
    </p:spTree>
    <p:extLst>
      <p:ext uri="{BB962C8B-B14F-4D97-AF65-F5344CB8AC3E}">
        <p14:creationId xmlns:p14="http://schemas.microsoft.com/office/powerpoint/2010/main" val="3932823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52</a:t>
            </a:fld>
            <a:endParaRPr lang="en-US"/>
          </a:p>
        </p:txBody>
      </p:sp>
    </p:spTree>
    <p:extLst>
      <p:ext uri="{BB962C8B-B14F-4D97-AF65-F5344CB8AC3E}">
        <p14:creationId xmlns:p14="http://schemas.microsoft.com/office/powerpoint/2010/main" val="227383855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119</a:t>
            </a:fld>
            <a:endParaRPr lang="en-US"/>
          </a:p>
        </p:txBody>
      </p:sp>
    </p:spTree>
    <p:extLst>
      <p:ext uri="{BB962C8B-B14F-4D97-AF65-F5344CB8AC3E}">
        <p14:creationId xmlns:p14="http://schemas.microsoft.com/office/powerpoint/2010/main" val="358631908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120</a:t>
            </a:fld>
            <a:endParaRPr lang="en-US"/>
          </a:p>
        </p:txBody>
      </p:sp>
    </p:spTree>
    <p:extLst>
      <p:ext uri="{BB962C8B-B14F-4D97-AF65-F5344CB8AC3E}">
        <p14:creationId xmlns:p14="http://schemas.microsoft.com/office/powerpoint/2010/main" val="108261949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121</a:t>
            </a:fld>
            <a:endParaRPr lang="en-US"/>
          </a:p>
        </p:txBody>
      </p:sp>
    </p:spTree>
    <p:extLst>
      <p:ext uri="{BB962C8B-B14F-4D97-AF65-F5344CB8AC3E}">
        <p14:creationId xmlns:p14="http://schemas.microsoft.com/office/powerpoint/2010/main" val="21878936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122</a:t>
            </a:fld>
            <a:endParaRPr lang="en-US"/>
          </a:p>
        </p:txBody>
      </p:sp>
    </p:spTree>
    <p:extLst>
      <p:ext uri="{BB962C8B-B14F-4D97-AF65-F5344CB8AC3E}">
        <p14:creationId xmlns:p14="http://schemas.microsoft.com/office/powerpoint/2010/main" val="15201717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123</a:t>
            </a:fld>
            <a:endParaRPr lang="en-US"/>
          </a:p>
        </p:txBody>
      </p:sp>
    </p:spTree>
    <p:extLst>
      <p:ext uri="{BB962C8B-B14F-4D97-AF65-F5344CB8AC3E}">
        <p14:creationId xmlns:p14="http://schemas.microsoft.com/office/powerpoint/2010/main" val="204418892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124</a:t>
            </a:fld>
            <a:endParaRPr lang="en-US"/>
          </a:p>
        </p:txBody>
      </p:sp>
    </p:spTree>
    <p:extLst>
      <p:ext uri="{BB962C8B-B14F-4D97-AF65-F5344CB8AC3E}">
        <p14:creationId xmlns:p14="http://schemas.microsoft.com/office/powerpoint/2010/main" val="407927710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125</a:t>
            </a:fld>
            <a:endParaRPr lang="en-US"/>
          </a:p>
        </p:txBody>
      </p:sp>
    </p:spTree>
    <p:extLst>
      <p:ext uri="{BB962C8B-B14F-4D97-AF65-F5344CB8AC3E}">
        <p14:creationId xmlns:p14="http://schemas.microsoft.com/office/powerpoint/2010/main" val="306573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53</a:t>
            </a:fld>
            <a:endParaRPr lang="en-US"/>
          </a:p>
        </p:txBody>
      </p:sp>
    </p:spTree>
    <p:extLst>
      <p:ext uri="{BB962C8B-B14F-4D97-AF65-F5344CB8AC3E}">
        <p14:creationId xmlns:p14="http://schemas.microsoft.com/office/powerpoint/2010/main" val="39473898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8291822-B596-4D21-8109-F828B7DCA280}" type="slidenum">
              <a:rPr lang="en-US" smtClean="0"/>
              <a:t>54</a:t>
            </a:fld>
            <a:endParaRPr lang="en-US"/>
          </a:p>
        </p:txBody>
      </p:sp>
    </p:spTree>
    <p:extLst>
      <p:ext uri="{BB962C8B-B14F-4D97-AF65-F5344CB8AC3E}">
        <p14:creationId xmlns:p14="http://schemas.microsoft.com/office/powerpoint/2010/main" val="2523876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atin typeface="TH SarabunPSK" panose="020B0500040200020003" pitchFamily="34" charset="-34"/>
                <a:cs typeface="TH SarabunPSK" panose="020B0500040200020003" pitchFamily="34" charset="-34"/>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TH SarabunPSK" panose="020B0500040200020003" pitchFamily="34" charset="-34"/>
                <a:cs typeface="TH SarabunPSK" panose="020B0500040200020003" pitchFamily="34" charset="-34"/>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D5BA4BEB-46A7-4B7E-BFE2-1F721EB104C1}" type="datetime1">
              <a:rPr lang="en-US" smtClean="0"/>
              <a:t>18-Aug-18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85591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DA55B91-EFE3-4645-B56D-C22541ADC23F}" type="datetime1">
              <a:rPr lang="en-US" smtClean="0"/>
              <a:t>18-Aug-18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243748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7E9741B-3C16-45B1-A30D-202A4644D3B6}" type="datetime1">
              <a:rPr lang="en-US" smtClean="0"/>
              <a:t>18-Aug-18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271284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Microsoft YaHei" panose="020B0503020204020204" pitchFamily="34" charset="-122"/>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pic>
        <p:nvPicPr>
          <p:cNvPr id="3" name="Picture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573862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6454118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9540134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7166407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0862600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34964400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7352413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7596084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sz="3600"/>
            </a:lvl1pPr>
            <a:lvl2pPr>
              <a:defRPr>
                <a:latin typeface="TH SarabunPSK" panose="020B0500040200020003" pitchFamily="34" charset="-34"/>
                <a:cs typeface="TH SarabunPSK" panose="020B0500040200020003" pitchFamily="34" charset="-34"/>
              </a:defRPr>
            </a:lvl2p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47F68A1B-0336-472F-AC8B-4E067E62C952}" type="datetime1">
              <a:rPr lang="en-US" smtClean="0"/>
              <a:t>18-Aug-18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320432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159079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294778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12192000" cy="1179288"/>
          </a:xfrm>
          <a:prstGeom prst="rect">
            <a:avLst/>
          </a:prstGeom>
        </p:spPr>
        <p:txBody>
          <a:bodyPr anchor="ctr"/>
          <a:lstStyle>
            <a:lvl1pPr algn="l">
              <a:defRPr>
                <a:solidFill>
                  <a:schemeClr val="tx1">
                    <a:lumMod val="75000"/>
                    <a:lumOff val="25000"/>
                  </a:schemeClr>
                </a:solidFill>
                <a:latin typeface="Arial Narrow" panose="020B0606020202030204" pitchFamily="34" charset="0"/>
              </a:defRPr>
            </a:lvl1pPr>
          </a:lstStyle>
          <a:p>
            <a:r>
              <a:rPr lang="en-US" altLang="ko-KR" dirty="0" smtClean="0"/>
              <a:t> Click to edit title</a:t>
            </a:r>
            <a:endParaRPr lang="ko-KR" altLang="en-US" dirty="0"/>
          </a:p>
        </p:txBody>
      </p:sp>
      <p:sp>
        <p:nvSpPr>
          <p:cNvPr id="4" name="Content Placeholder 2"/>
          <p:cNvSpPr>
            <a:spLocks noGrp="1"/>
          </p:cNvSpPr>
          <p:nvPr>
            <p:ph idx="1"/>
          </p:nvPr>
        </p:nvSpPr>
        <p:spPr>
          <a:xfrm>
            <a:off x="527381" y="1508787"/>
            <a:ext cx="11329259" cy="614197"/>
          </a:xfrm>
          <a:prstGeom prst="rect">
            <a:avLst/>
          </a:prstGeom>
        </p:spPr>
        <p:txBody>
          <a:bodyPr anchor="ctr"/>
          <a:lstStyle>
            <a:lvl1pPr marL="0" indent="0">
              <a:buNone/>
              <a:defRPr sz="2667">
                <a:solidFill>
                  <a:schemeClr val="tx1">
                    <a:lumMod val="75000"/>
                    <a:lumOff val="25000"/>
                  </a:schemeClr>
                </a:solidFill>
              </a:defRPr>
            </a:lvl1pPr>
          </a:lstStyle>
          <a:p>
            <a:pPr lvl="0"/>
            <a:r>
              <a:rPr lang="en-US" altLang="ko-KR" dirty="0" smtClean="0"/>
              <a:t>Click to edit Master text styles</a:t>
            </a:r>
          </a:p>
        </p:txBody>
      </p:sp>
      <p:sp>
        <p:nvSpPr>
          <p:cNvPr id="5" name="Content Placeholder 2"/>
          <p:cNvSpPr>
            <a:spLocks noGrp="1"/>
          </p:cNvSpPr>
          <p:nvPr>
            <p:ph idx="10"/>
          </p:nvPr>
        </p:nvSpPr>
        <p:spPr>
          <a:xfrm>
            <a:off x="541173" y="2411015"/>
            <a:ext cx="11329259" cy="3994316"/>
          </a:xfrm>
          <a:prstGeom prst="rect">
            <a:avLst/>
          </a:prstGeom>
        </p:spPr>
        <p:txBody>
          <a:bodyPr lIns="396000" anchor="t"/>
          <a:lstStyle>
            <a:lvl1pPr marL="0" indent="0">
              <a:buNone/>
              <a:defRPr sz="1867">
                <a:solidFill>
                  <a:schemeClr val="tx1">
                    <a:lumMod val="75000"/>
                    <a:lumOff val="25000"/>
                  </a:schemeClr>
                </a:solidFill>
              </a:defRPr>
            </a:lvl1pPr>
          </a:lstStyle>
          <a:p>
            <a:pPr lvl="0"/>
            <a:r>
              <a:rPr lang="en-US" altLang="ko-KR" dirty="0" smtClean="0"/>
              <a:t>Click to edit Master text styles</a:t>
            </a:r>
          </a:p>
        </p:txBody>
      </p:sp>
    </p:spTree>
    <p:extLst>
      <p:ext uri="{BB962C8B-B14F-4D97-AF65-F5344CB8AC3E}">
        <p14:creationId xmlns:p14="http://schemas.microsoft.com/office/powerpoint/2010/main" val="867586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smtClean="0"/>
              <a:t>Edit Master text styles</a:t>
            </a:r>
          </a:p>
        </p:txBody>
      </p:sp>
      <p:sp>
        <p:nvSpPr>
          <p:cNvPr id="4" name="Date Placeholder 3"/>
          <p:cNvSpPr>
            <a:spLocks noGrp="1"/>
          </p:cNvSpPr>
          <p:nvPr>
            <p:ph type="dt" sz="half" idx="10"/>
          </p:nvPr>
        </p:nvSpPr>
        <p:spPr/>
        <p:txBody>
          <a:bodyPr/>
          <a:lstStyle/>
          <a:p>
            <a:fld id="{925B0423-3DF2-43FB-9517-B1C5AB2675E3}" type="datetime1">
              <a:rPr lang="en-US" smtClean="0"/>
              <a:t>18-Aug-18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a:t>
            </a:fld>
            <a:endParaRPr lang="en-US"/>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792550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6AC28274-37FB-4FF5-A562-BE80B90C9161}" type="datetime1">
              <a:rPr lang="en-US" smtClean="0"/>
              <a:t>18-Aug-18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1017605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84DEFE1-6DBE-462C-A4C5-535C7DD7C575}" type="datetime1">
              <a:rPr lang="en-US" smtClean="0"/>
              <a:t>18-Aug-18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A1B90FA-9B2D-4AB8-AB7B-075CFE2BFDB3}" type="slidenum">
              <a:rPr lang="en-US" smtClean="0"/>
              <a:t>‹#›</a:t>
            </a:fld>
            <a:endParaRPr lang="en-US"/>
          </a:p>
        </p:txBody>
      </p:sp>
      <p:pic>
        <p:nvPicPr>
          <p:cNvPr id="11" name="Pictur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03235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8C109E-8613-4F55-ACDA-292987C52072}" type="datetime1">
              <a:rPr lang="en-US" smtClean="0"/>
              <a:t>18-Aug-18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A1B90FA-9B2D-4AB8-AB7B-075CFE2BFDB3}"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5860255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BB0A962-4FF3-4289-8F1F-CA8D32D9DE1E}" type="datetime1">
              <a:rPr lang="en-US" smtClean="0"/>
              <a:t>18-Aug-18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A1B90FA-9B2D-4AB8-AB7B-075CFE2BFDB3}" type="slidenum">
              <a:rPr lang="en-US" smtClean="0"/>
              <a:t>‹#›</a:t>
            </a:fld>
            <a:endParaRPr lang="en-US"/>
          </a:p>
        </p:txBody>
      </p:sp>
      <p:pic>
        <p:nvPicPr>
          <p:cNvPr id="6" name="Pictur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151920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F0A96860-D444-4987-A78C-DEE27BBBDEF5}" type="datetime1">
              <a:rPr lang="en-US" smtClean="0"/>
              <a:t>18-Aug-18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84444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01A889E-8D88-4821-99FB-5B8C693CA2FC}" type="datetime1">
              <a:rPr lang="en-US" smtClean="0"/>
              <a:t>18-Aug-18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A1B90FA-9B2D-4AB8-AB7B-075CFE2BFDB3}" type="slidenum">
              <a:rPr lang="en-US" smtClean="0"/>
              <a:t>‹#›</a:t>
            </a:fld>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4734484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38200" y="1165223"/>
            <a:ext cx="10515600" cy="4351338"/>
          </a:xfrm>
          <a:prstGeom prst="rect">
            <a:avLst/>
          </a:prstGeom>
        </p:spPr>
        <p:txBody>
          <a:bodyPr vert="horz" lIns="91440" tIns="45720" rIns="91440" bIns="45720" rtlCol="0">
            <a:normAutofit/>
          </a:bodyPr>
          <a:lstStyle/>
          <a:p>
            <a:pPr lvl="0"/>
            <a:r>
              <a:rPr lang="en-US" dirty="0" smtClean="0"/>
              <a:t>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6AF29E-812F-4B68-9F17-E56B78B08EA8}" type="datetime1">
              <a:rPr lang="en-US" smtClean="0"/>
              <a:t>18-Aug-18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b="1">
                <a:solidFill>
                  <a:schemeClr val="tx1">
                    <a:tint val="75000"/>
                  </a:schemeClr>
                </a:solidFill>
                <a:latin typeface="Microsoft YaHei" panose="020B0503020204020204" pitchFamily="34" charset="-122"/>
                <a:ea typeface="Microsoft YaHei" panose="020B0503020204020204" pitchFamily="34" charset="-122"/>
              </a:defRPr>
            </a:lvl1pPr>
          </a:lstStyle>
          <a:p>
            <a:fld id="{FA1B90FA-9B2D-4AB8-AB7B-075CFE2BFDB3}" type="slidenum">
              <a:rPr lang="en-US" smtClean="0"/>
              <a:pPr/>
              <a:t>‹#›</a:t>
            </a:fld>
            <a:endParaRPr lang="en-US"/>
          </a:p>
        </p:txBody>
      </p:sp>
    </p:spTree>
    <p:extLst>
      <p:ext uri="{BB962C8B-B14F-4D97-AF65-F5344CB8AC3E}">
        <p14:creationId xmlns:p14="http://schemas.microsoft.com/office/powerpoint/2010/main" val="5396595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hf hdr="0" ftr="0" dt="0"/>
  <p:txStyles>
    <p:title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600" b="1" kern="1200">
          <a:solidFill>
            <a:schemeClr val="tx1"/>
          </a:solidFill>
          <a:latin typeface="TH SarabunPSK" panose="020B0500040200020003" pitchFamily="34" charset="-34"/>
          <a:ea typeface="+mn-ea"/>
          <a:cs typeface="TH SarabunPSK" panose="020B0500040200020003" pitchFamily="34" charset="-34"/>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TH SarabunPSK" panose="020B0500040200020003" pitchFamily="34" charset="-34"/>
          <a:ea typeface="+mn-ea"/>
          <a:cs typeface="TH SarabunPSK" panose="020B0500040200020003" pitchFamily="34" charset="-34"/>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TH SarabunPSK" panose="020B0500040200020003" pitchFamily="34" charset="-34"/>
          <a:ea typeface="+mn-ea"/>
          <a:cs typeface="TH SarabunPSK" panose="020B0500040200020003" pitchFamily="34" charset="-34"/>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TH SarabunPSK" panose="020B0500040200020003" pitchFamily="34" charset="-34"/>
          <a:ea typeface="+mn-ea"/>
          <a:cs typeface="TH SarabunPSK" panose="020B0500040200020003" pitchFamily="34" charset="-34"/>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microsoft.com/office/2007/relationships/hdphoto" Target="../media/hdphoto2.wdp"/><Relationship Id="rId7" Type="http://schemas.openxmlformats.org/officeDocument/2006/relationships/image" Target="../media/image29.png"/><Relationship Id="rId2" Type="http://schemas.openxmlformats.org/officeDocument/2006/relationships/image" Target="../media/image25.png"/><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1.png"/></Relationships>
</file>

<file path=ppt/slides/_rels/slide100.xml.rels><?xml version="1.0" encoding="UTF-8" standalone="yes"?>
<Relationships xmlns="http://schemas.openxmlformats.org/package/2006/relationships"><Relationship Id="rId3" Type="http://schemas.openxmlformats.org/officeDocument/2006/relationships/image" Target="../media/image182.png"/><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5.png"/></Relationships>
</file>

<file path=ppt/slides/_rels/slide101.xml.rels><?xml version="1.0" encoding="UTF-8" standalone="yes"?>
<Relationships xmlns="http://schemas.openxmlformats.org/package/2006/relationships"><Relationship Id="rId3" Type="http://schemas.openxmlformats.org/officeDocument/2006/relationships/image" Target="../media/image183.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54.xml"/><Relationship Id="rId1" Type="http://schemas.openxmlformats.org/officeDocument/2006/relationships/slideLayout" Target="../slideLayouts/slideLayout7.xml"/><Relationship Id="rId4" Type="http://schemas.openxmlformats.org/officeDocument/2006/relationships/image" Target="../media/image185.png"/></Relationships>
</file>

<file path=ppt/slides/_rels/slide103.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187.png"/></Relationships>
</file>

<file path=ppt/slides/_rels/slide104.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89.png"/><Relationship Id="rId2" Type="http://schemas.openxmlformats.org/officeDocument/2006/relationships/notesSlide" Target="../notesSlides/notesSlide57.xml"/><Relationship Id="rId1" Type="http://schemas.openxmlformats.org/officeDocument/2006/relationships/slideLayout" Target="../slideLayouts/slideLayout7.xml"/><Relationship Id="rId4" Type="http://schemas.openxmlformats.org/officeDocument/2006/relationships/image" Target="../media/image190.png"/></Relationships>
</file>

<file path=ppt/slides/_rels/slide106.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58.xml"/><Relationship Id="rId1" Type="http://schemas.openxmlformats.org/officeDocument/2006/relationships/slideLayout" Target="../slideLayouts/slideLayout7.xml"/><Relationship Id="rId4" Type="http://schemas.openxmlformats.org/officeDocument/2006/relationships/image" Target="../media/image192.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93.gif"/><Relationship Id="rId2" Type="http://schemas.openxmlformats.org/officeDocument/2006/relationships/notesSlide" Target="../notesSlides/notesSlide59.xml"/><Relationship Id="rId1" Type="http://schemas.openxmlformats.org/officeDocument/2006/relationships/slideLayout" Target="../slideLayouts/slideLayout7.xml"/><Relationship Id="rId5" Type="http://schemas.openxmlformats.org/officeDocument/2006/relationships/image" Target="../media/image195.png"/><Relationship Id="rId4" Type="http://schemas.openxmlformats.org/officeDocument/2006/relationships/image" Target="../media/image194.png"/></Relationships>
</file>

<file path=ppt/slides/_rels/slide109.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197.png"/></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7" Type="http://schemas.openxmlformats.org/officeDocument/2006/relationships/image" Target="../media/image36.png"/><Relationship Id="rId2" Type="http://schemas.openxmlformats.org/officeDocument/2006/relationships/image" Target="../media/image32.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110.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61.xml"/><Relationship Id="rId1" Type="http://schemas.openxmlformats.org/officeDocument/2006/relationships/slideLayout" Target="../slideLayouts/slideLayout7.xml"/><Relationship Id="rId4" Type="http://schemas.openxmlformats.org/officeDocument/2006/relationships/image" Target="../media/image199.png"/></Relationships>
</file>

<file path=ppt/slides/_rels/slide111.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201.png"/></Relationships>
</file>

<file path=ppt/slides/_rels/slide1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image" Target="../media/image202.png"/><Relationship Id="rId5" Type="http://schemas.openxmlformats.org/officeDocument/2006/relationships/image" Target="../media/image201.png"/><Relationship Id="rId4" Type="http://schemas.microsoft.com/office/2007/relationships/hdphoto" Target="../media/hdphoto2.wdp"/></Relationships>
</file>

<file path=ppt/slides/_rels/slide1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4.xml"/><Relationship Id="rId1" Type="http://schemas.openxmlformats.org/officeDocument/2006/relationships/slideLayout" Target="../slideLayouts/slideLayout7.xml"/><Relationship Id="rId5" Type="http://schemas.openxmlformats.org/officeDocument/2006/relationships/image" Target="../media/image203.png"/><Relationship Id="rId4" Type="http://schemas.microsoft.com/office/2007/relationships/hdphoto" Target="../media/hdphoto2.wdp"/></Relationships>
</file>

<file path=ppt/slides/_rels/slide11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206.pn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207.png"/></Relationships>
</file>

<file path=ppt/slides/_rels/slide117.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68.xml"/><Relationship Id="rId1" Type="http://schemas.openxmlformats.org/officeDocument/2006/relationships/slideLayout" Target="../slideLayouts/slideLayout7.xml"/><Relationship Id="rId4" Type="http://schemas.openxmlformats.org/officeDocument/2006/relationships/image" Target="../media/image205.png"/></Relationships>
</file>

<file path=ppt/slides/_rels/slide1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9.xml"/><Relationship Id="rId1" Type="http://schemas.openxmlformats.org/officeDocument/2006/relationships/slideLayout" Target="../slideLayouts/slideLayout7.xml"/><Relationship Id="rId5" Type="http://schemas.openxmlformats.org/officeDocument/2006/relationships/image" Target="../media/image209.png"/><Relationship Id="rId4" Type="http://schemas.microsoft.com/office/2007/relationships/hdphoto" Target="../media/hdphoto2.wdp"/></Relationships>
</file>

<file path=ppt/slides/_rels/slide119.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70.xml"/><Relationship Id="rId1" Type="http://schemas.openxmlformats.org/officeDocument/2006/relationships/slideLayout" Target="../slideLayouts/slideLayout7.xml"/><Relationship Id="rId5" Type="http://schemas.openxmlformats.org/officeDocument/2006/relationships/image" Target="../media/image212.png"/><Relationship Id="rId4" Type="http://schemas.openxmlformats.org/officeDocument/2006/relationships/image" Target="../media/image211.png"/></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13.png"/><Relationship Id="rId2" Type="http://schemas.openxmlformats.org/officeDocument/2006/relationships/notesSlide" Target="../notesSlides/notesSlide71.xml"/><Relationship Id="rId1" Type="http://schemas.openxmlformats.org/officeDocument/2006/relationships/slideLayout" Target="../slideLayouts/slideLayout7.xml"/><Relationship Id="rId4" Type="http://schemas.openxmlformats.org/officeDocument/2006/relationships/image" Target="../media/image214.png"/></Relationships>
</file>

<file path=ppt/slides/_rels/slide12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notesSlide" Target="../notesSlides/notesSlide72.xml"/><Relationship Id="rId1" Type="http://schemas.openxmlformats.org/officeDocument/2006/relationships/slideLayout" Target="../slideLayouts/slideLayout7.xml"/><Relationship Id="rId4" Type="http://schemas.openxmlformats.org/officeDocument/2006/relationships/image" Target="../media/image216.png"/></Relationships>
</file>

<file path=ppt/slides/_rels/slide122.xml.rels><?xml version="1.0" encoding="UTF-8" standalone="yes"?>
<Relationships xmlns="http://schemas.openxmlformats.org/package/2006/relationships"><Relationship Id="rId8" Type="http://schemas.openxmlformats.org/officeDocument/2006/relationships/image" Target="../media/image222.png"/><Relationship Id="rId3" Type="http://schemas.openxmlformats.org/officeDocument/2006/relationships/image" Target="../media/image217.png"/><Relationship Id="rId7" Type="http://schemas.openxmlformats.org/officeDocument/2006/relationships/image" Target="../media/image221.png"/><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220.png"/><Relationship Id="rId5" Type="http://schemas.openxmlformats.org/officeDocument/2006/relationships/image" Target="../media/image219.png"/><Relationship Id="rId10" Type="http://schemas.openxmlformats.org/officeDocument/2006/relationships/image" Target="../media/image224.png"/><Relationship Id="rId4" Type="http://schemas.openxmlformats.org/officeDocument/2006/relationships/image" Target="../media/image218.png"/><Relationship Id="rId9" Type="http://schemas.openxmlformats.org/officeDocument/2006/relationships/image" Target="../media/image223.png"/></Relationships>
</file>

<file path=ppt/slides/_rels/slide123.xml.rels><?xml version="1.0" encoding="UTF-8" standalone="yes"?>
<Relationships xmlns="http://schemas.openxmlformats.org/package/2006/relationships"><Relationship Id="rId3" Type="http://schemas.openxmlformats.org/officeDocument/2006/relationships/image" Target="../media/image225.png"/><Relationship Id="rId2" Type="http://schemas.openxmlformats.org/officeDocument/2006/relationships/notesSlide" Target="../notesSlides/notesSlide74.xml"/><Relationship Id="rId1" Type="http://schemas.openxmlformats.org/officeDocument/2006/relationships/slideLayout" Target="../slideLayouts/slideLayout7.xml"/><Relationship Id="rId4" Type="http://schemas.openxmlformats.org/officeDocument/2006/relationships/image" Target="../media/image226.png"/></Relationships>
</file>

<file path=ppt/slides/_rels/slide124.xml.rels><?xml version="1.0" encoding="UTF-8" standalone="yes"?>
<Relationships xmlns="http://schemas.openxmlformats.org/package/2006/relationships"><Relationship Id="rId3" Type="http://schemas.openxmlformats.org/officeDocument/2006/relationships/image" Target="../media/image227.png"/><Relationship Id="rId2" Type="http://schemas.openxmlformats.org/officeDocument/2006/relationships/notesSlide" Target="../notesSlides/notesSlide75.xml"/><Relationship Id="rId1" Type="http://schemas.openxmlformats.org/officeDocument/2006/relationships/slideLayout" Target="../slideLayouts/slideLayout7.xml"/><Relationship Id="rId4" Type="http://schemas.openxmlformats.org/officeDocument/2006/relationships/image" Target="../media/image228.png"/></Relationships>
</file>

<file path=ppt/slides/_rels/slide125.xml.rels><?xml version="1.0" encoding="UTF-8" standalone="yes"?>
<Relationships xmlns="http://schemas.openxmlformats.org/package/2006/relationships"><Relationship Id="rId8" Type="http://schemas.openxmlformats.org/officeDocument/2006/relationships/image" Target="../media/image234.png"/><Relationship Id="rId3" Type="http://schemas.openxmlformats.org/officeDocument/2006/relationships/image" Target="../media/image229.png"/><Relationship Id="rId7" Type="http://schemas.openxmlformats.org/officeDocument/2006/relationships/image" Target="../media/image233.png"/><Relationship Id="rId12" Type="http://schemas.openxmlformats.org/officeDocument/2006/relationships/image" Target="../media/image238.png"/><Relationship Id="rId2" Type="http://schemas.openxmlformats.org/officeDocument/2006/relationships/notesSlide" Target="../notesSlides/notesSlide76.xml"/><Relationship Id="rId1" Type="http://schemas.openxmlformats.org/officeDocument/2006/relationships/slideLayout" Target="../slideLayouts/slideLayout7.xml"/><Relationship Id="rId6" Type="http://schemas.openxmlformats.org/officeDocument/2006/relationships/image" Target="../media/image232.png"/><Relationship Id="rId11" Type="http://schemas.openxmlformats.org/officeDocument/2006/relationships/image" Target="../media/image237.png"/><Relationship Id="rId5" Type="http://schemas.openxmlformats.org/officeDocument/2006/relationships/image" Target="../media/image231.png"/><Relationship Id="rId10" Type="http://schemas.openxmlformats.org/officeDocument/2006/relationships/image" Target="../media/image236.png"/><Relationship Id="rId4" Type="http://schemas.openxmlformats.org/officeDocument/2006/relationships/image" Target="../media/image230.png"/><Relationship Id="rId9" Type="http://schemas.openxmlformats.org/officeDocument/2006/relationships/image" Target="../media/image235.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5.png"/><Relationship Id="rId7" Type="http://schemas.openxmlformats.org/officeDocument/2006/relationships/image" Target="../media/image48.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35.png"/><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52.png"/><Relationship Id="rId4" Type="http://schemas.openxmlformats.org/officeDocument/2006/relationships/image" Target="../media/image5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56.png"/><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7.xml"/><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83.png"/></Relationships>
</file>

<file path=ppt/slides/_rels/slide4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4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6.pn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4.png"/><Relationship Id="rId11" Type="http://schemas.microsoft.com/office/2007/relationships/hdphoto" Target="../media/hdphoto1.wdp"/><Relationship Id="rId5" Type="http://schemas.openxmlformats.org/officeDocument/2006/relationships/image" Target="../media/image12.png"/><Relationship Id="rId10" Type="http://schemas.openxmlformats.org/officeDocument/2006/relationships/image" Target="../media/image20.png"/><Relationship Id="rId4" Type="http://schemas.openxmlformats.org/officeDocument/2006/relationships/image" Target="../media/image9.png"/><Relationship Id="rId9" Type="http://schemas.openxmlformats.org/officeDocument/2006/relationships/image" Target="../media/image19.png"/></Relationships>
</file>

<file path=ppt/slides/_rels/slide5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85.png"/></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92.png"/><Relationship Id="rId4" Type="http://schemas.openxmlformats.org/officeDocument/2006/relationships/image" Target="../media/image91.png"/></Relationships>
</file>

<file path=ppt/slides/_rels/slide5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4.png"/></Relationships>
</file>

<file path=ppt/slides/_rels/slide5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6.png"/></Relationships>
</file>

<file path=ppt/slides/_rels/slide5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98.png"/></Relationships>
</file>

<file path=ppt/slides/_rels/slide5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00.png"/></Relationships>
</file>

<file path=ppt/slides/_rels/slide5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02.pn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04.png"/></Relationships>
</file>

<file path=ppt/slides/_rels/slide6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0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11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110.jpeg"/><Relationship Id="rId5" Type="http://schemas.openxmlformats.org/officeDocument/2006/relationships/image" Target="../media/image109.png"/><Relationship Id="rId4" Type="http://schemas.openxmlformats.org/officeDocument/2006/relationships/image" Target="../media/image108.png"/></Relationships>
</file>

<file path=ppt/slides/_rels/slide64.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13.png"/></Relationships>
</file>

<file path=ppt/slides/_rels/slide65.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115.png"/><Relationship Id="rId5" Type="http://schemas.microsoft.com/office/2007/relationships/hdphoto" Target="../media/hdphoto2.wdp"/><Relationship Id="rId4" Type="http://schemas.openxmlformats.org/officeDocument/2006/relationships/image" Target="../media/image25.png"/></Relationships>
</file>

<file path=ppt/slides/_rels/slide66.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117.png"/><Relationship Id="rId4" Type="http://schemas.openxmlformats.org/officeDocument/2006/relationships/image" Target="../media/image116.png"/></Relationships>
</file>

<file path=ppt/slides/_rels/slide67.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120.png"/><Relationship Id="rId4" Type="http://schemas.openxmlformats.org/officeDocument/2006/relationships/image" Target="../media/image119.png"/></Relationships>
</file>

<file path=ppt/slides/_rels/slide68.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69.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125.png"/><Relationship Id="rId4" Type="http://schemas.openxmlformats.org/officeDocument/2006/relationships/image" Target="../media/image124.png"/></Relationships>
</file>

<file path=ppt/slides/_rels/slide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127.png"/><Relationship Id="rId4" Type="http://schemas.openxmlformats.org/officeDocument/2006/relationships/image" Target="../media/image126.png"/></Relationships>
</file>

<file path=ppt/slides/_rels/slide71.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25.xml"/><Relationship Id="rId1" Type="http://schemas.openxmlformats.org/officeDocument/2006/relationships/slideLayout" Target="../slideLayouts/slideLayout7.xml"/><Relationship Id="rId5" Type="http://schemas.openxmlformats.org/officeDocument/2006/relationships/image" Target="../media/image130.png"/><Relationship Id="rId4" Type="http://schemas.openxmlformats.org/officeDocument/2006/relationships/image" Target="../media/image129.png"/></Relationships>
</file>

<file path=ppt/slides/_rels/slide72.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image" Target="../media/image109.png"/><Relationship Id="rId4" Type="http://schemas.openxmlformats.org/officeDocument/2006/relationships/image" Target="../media/image132.png"/></Relationships>
</file>

<file path=ppt/slides/_rels/slide7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34.png"/></Relationships>
</file>

<file path=ppt/slides/_rels/slide7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137.png"/></Relationships>
</file>

<file path=ppt/slides/_rels/slide76.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39.png"/></Relationships>
</file>

<file path=ppt/slides/_rels/slide7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141.png"/></Relationships>
</file>

<file path=ppt/slides/_rels/slide78.xml.rels><?xml version="1.0" encoding="UTF-8" standalone="yes"?>
<Relationships xmlns="http://schemas.openxmlformats.org/package/2006/relationships"><Relationship Id="rId3" Type="http://schemas.openxmlformats.org/officeDocument/2006/relationships/image" Target="../media/image142.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144.png"/></Relationships>
</file>

<file path=ppt/slides/_rels/slide81.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image" Target="../media/image146.png"/></Relationships>
</file>

<file path=ppt/slides/_rels/slide82.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36.xml"/><Relationship Id="rId1" Type="http://schemas.openxmlformats.org/officeDocument/2006/relationships/slideLayout" Target="../slideLayouts/slideLayout7.xml"/><Relationship Id="rId5" Type="http://schemas.openxmlformats.org/officeDocument/2006/relationships/image" Target="../media/image150.png"/><Relationship Id="rId4" Type="http://schemas.openxmlformats.org/officeDocument/2006/relationships/image" Target="../media/image149.png"/></Relationships>
</file>

<file path=ppt/slides/_rels/slide8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152.png"/></Relationships>
</file>

<file path=ppt/slides/_rels/slide85.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8.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25.png"/></Relationships>
</file>

<file path=ppt/slides/_rels/slide86.xml.rels><?xml version="1.0" encoding="UTF-8" standalone="yes"?>
<Relationships xmlns="http://schemas.openxmlformats.org/package/2006/relationships"><Relationship Id="rId3" Type="http://schemas.openxmlformats.org/officeDocument/2006/relationships/image" Target="../media/image154.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155.png"/></Relationships>
</file>

<file path=ppt/slides/_rels/slide8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157.png"/></Relationships>
</file>

<file path=ppt/slides/_rels/slide88.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159.png"/></Relationships>
</file>

<file path=ppt/slides/_rels/slide89.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161.png"/></Relationships>
</file>

<file path=ppt/slides/_rels/slide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163.png"/></Relationships>
</file>

<file path=ppt/slides/_rels/slide91.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64.png"/><Relationship Id="rId7" Type="http://schemas.openxmlformats.org/officeDocument/2006/relationships/image" Target="../media/image168.pn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167.png"/><Relationship Id="rId5" Type="http://schemas.openxmlformats.org/officeDocument/2006/relationships/image" Target="../media/image166.png"/><Relationship Id="rId4" Type="http://schemas.openxmlformats.org/officeDocument/2006/relationships/image" Target="../media/image165.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45.xml"/><Relationship Id="rId1" Type="http://schemas.openxmlformats.org/officeDocument/2006/relationships/slideLayout" Target="../slideLayouts/slideLayout7.xml"/><Relationship Id="rId5" Type="http://schemas.openxmlformats.org/officeDocument/2006/relationships/image" Target="../media/image172.jpeg"/><Relationship Id="rId4" Type="http://schemas.openxmlformats.org/officeDocument/2006/relationships/image" Target="../media/image171.png"/></Relationships>
</file>

<file path=ppt/slides/_rels/slide94.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49.xml"/><Relationship Id="rId1" Type="http://schemas.openxmlformats.org/officeDocument/2006/relationships/slideLayout" Target="../slideLayouts/slideLayout7.xml"/><Relationship Id="rId5" Type="http://schemas.openxmlformats.org/officeDocument/2006/relationships/image" Target="../media/image178.png"/><Relationship Id="rId4" Type="http://schemas.openxmlformats.org/officeDocument/2006/relationships/image" Target="../media/image177.jpeg"/></Relationships>
</file>

<file path=ppt/slides/_rels/slide98.xml.rels><?xml version="1.0" encoding="UTF-8" standalone="yes"?>
<Relationships xmlns="http://schemas.openxmlformats.org/package/2006/relationships"><Relationship Id="rId3" Type="http://schemas.openxmlformats.org/officeDocument/2006/relationships/image" Target="../media/image179.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notesSlide" Target="../notesSlides/notesSlide51.xml"/><Relationship Id="rId1" Type="http://schemas.openxmlformats.org/officeDocument/2006/relationships/slideLayout" Target="../slideLayouts/slideLayout7.xml"/><Relationship Id="rId4" Type="http://schemas.openxmlformats.org/officeDocument/2006/relationships/image" Target="../media/image18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Slide Number Placeholder 2"/>
          <p:cNvSpPr>
            <a:spLocks noGrp="1"/>
          </p:cNvSpPr>
          <p:nvPr>
            <p:ph type="sldNum" sz="quarter" idx="12"/>
          </p:nvPr>
        </p:nvSpPr>
        <p:spPr/>
        <p:txBody>
          <a:bodyPr/>
          <a:lstStyle/>
          <a:p>
            <a:fld id="{FA1B90FA-9B2D-4AB8-AB7B-075CFE2BFDB3}" type="slidenum">
              <a:rPr lang="en-US" smtClean="0"/>
              <a:t>1</a:t>
            </a:fld>
            <a:endParaRPr lang="en-US"/>
          </a:p>
        </p:txBody>
      </p:sp>
    </p:spTree>
    <p:extLst>
      <p:ext uri="{BB962C8B-B14F-4D97-AF65-F5344CB8AC3E}">
        <p14:creationId xmlns:p14="http://schemas.microsoft.com/office/powerpoint/2010/main" val="1666829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ผลการค้นหารูปภาพสำหรับ how to"/>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319654" y="2142755"/>
            <a:ext cx="1479884" cy="10982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1654167" y="2322534"/>
            <a:ext cx="5670911" cy="369332"/>
          </a:xfrm>
          <a:prstGeom prst="rect">
            <a:avLst/>
          </a:prstGeom>
        </p:spPr>
        <p:txBody>
          <a:bodyPr wrap="none">
            <a:spAutoFit/>
          </a:bodyPr>
          <a:lstStyle/>
          <a:p>
            <a:pPr algn="ctr" fontAlgn="base"/>
            <a:r>
              <a:rPr lang="en-US" b="1" dirty="0" smtClean="0">
                <a:latin typeface="Microsoft YaHei" panose="020B0503020204020204" pitchFamily="34" charset="-122"/>
                <a:cs typeface="Arial" panose="020B0604020202020204" pitchFamily="34" charset="0"/>
              </a:rPr>
              <a:t>To add commands to the Quick Access Toolbar:</a:t>
            </a:r>
            <a:endParaRPr lang="en-US" b="1" i="0" dirty="0">
              <a:effectLst/>
              <a:latin typeface="Microsoft YaHei" panose="020B0503020204020204" pitchFamily="34" charset="-122"/>
              <a:cs typeface="Arial" panose="020B0604020202020204" pitchFamily="34" charset="0"/>
            </a:endParaRPr>
          </a:p>
        </p:txBody>
      </p:sp>
      <p:sp>
        <p:nvSpPr>
          <p:cNvPr id="9" name="Rectangle 8"/>
          <p:cNvSpPr/>
          <p:nvPr/>
        </p:nvSpPr>
        <p:spPr>
          <a:xfrm>
            <a:off x="174171" y="5662141"/>
            <a:ext cx="3685903" cy="923330"/>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Click the drop-down arrow to the right of the Quick Access Toolbar.</a:t>
            </a:r>
          </a:p>
        </p:txBody>
      </p:sp>
      <p:pic>
        <p:nvPicPr>
          <p:cNvPr id="10" name="Picture 9"/>
          <p:cNvPicPr>
            <a:picLocks noChangeAspect="1"/>
          </p:cNvPicPr>
          <p:nvPr/>
        </p:nvPicPr>
        <p:blipFill>
          <a:blip r:embed="rId4"/>
          <a:stretch>
            <a:fillRect/>
          </a:stretch>
        </p:blipFill>
        <p:spPr>
          <a:xfrm>
            <a:off x="319654" y="3313808"/>
            <a:ext cx="3649581" cy="2034637"/>
          </a:xfrm>
          <a:prstGeom prst="rect">
            <a:avLst/>
          </a:prstGeom>
        </p:spPr>
      </p:pic>
      <p:sp>
        <p:nvSpPr>
          <p:cNvPr id="11" name="Rectangle 10"/>
          <p:cNvSpPr/>
          <p:nvPr/>
        </p:nvSpPr>
        <p:spPr>
          <a:xfrm>
            <a:off x="4306419" y="5662141"/>
            <a:ext cx="3148149" cy="923330"/>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Select</a:t>
            </a:r>
            <a:r>
              <a:rPr lang="en-US" dirty="0">
                <a:solidFill>
                  <a:srgbClr val="505860"/>
                </a:solidFill>
                <a:latin typeface="Microsoft YaHei" panose="020B0503020204020204" pitchFamily="34" charset="-122"/>
                <a:ea typeface="Microsoft YaHei" panose="020B0503020204020204" pitchFamily="34" charset="-122"/>
              </a:rPr>
              <a:t> the command you want to add from the menu.</a:t>
            </a:r>
          </a:p>
        </p:txBody>
      </p:sp>
      <p:pic>
        <p:nvPicPr>
          <p:cNvPr id="9218" name="Picture 2" descr="adding the Quick Print command to the Quick Access Toolbar"/>
          <p:cNvPicPr>
            <a:picLocks noChangeAspect="1" noChangeArrowheads="1"/>
          </p:cNvPicPr>
          <p:nvPr/>
        </p:nvPicPr>
        <p:blipFill rotWithShape="1">
          <a:blip r:embed="rId5">
            <a:extLst>
              <a:ext uri="{28A0092B-C50C-407E-A947-70E740481C1C}">
                <a14:useLocalDpi xmlns:a14="http://schemas.microsoft.com/office/drawing/2010/main" val="0"/>
              </a:ext>
            </a:extLst>
          </a:blip>
          <a:srcRect b="24185"/>
          <a:stretch/>
        </p:blipFill>
        <p:spPr bwMode="auto">
          <a:xfrm>
            <a:off x="4306419" y="2723678"/>
            <a:ext cx="3686175" cy="280191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p:cNvPicPr>
          <p:nvPr/>
        </p:nvPicPr>
        <p:blipFill>
          <a:blip r:embed="rId6"/>
          <a:stretch>
            <a:fillRect/>
          </a:stretch>
        </p:blipFill>
        <p:spPr>
          <a:xfrm>
            <a:off x="8329778" y="2723678"/>
            <a:ext cx="3686175" cy="2335637"/>
          </a:xfrm>
          <a:prstGeom prst="rect">
            <a:avLst/>
          </a:prstGeom>
        </p:spPr>
      </p:pic>
      <p:sp>
        <p:nvSpPr>
          <p:cNvPr id="13" name="Rectangle 12"/>
          <p:cNvSpPr/>
          <p:nvPr/>
        </p:nvSpPr>
        <p:spPr>
          <a:xfrm>
            <a:off x="8152311" y="5662140"/>
            <a:ext cx="3815714" cy="646331"/>
          </a:xfrm>
          <a:prstGeom prst="rect">
            <a:avLst/>
          </a:prstGeom>
        </p:spPr>
        <p:txBody>
          <a:bodyPr wrap="square">
            <a:spAutoFit/>
          </a:bodyPr>
          <a:lstStyle/>
          <a:p>
            <a:r>
              <a:rPr lang="en-US">
                <a:solidFill>
                  <a:srgbClr val="505860"/>
                </a:solidFill>
                <a:latin typeface="Microsoft YaHei" panose="020B0503020204020204" pitchFamily="34" charset="-122"/>
                <a:ea typeface="Microsoft YaHei" panose="020B0503020204020204" pitchFamily="34" charset="-122"/>
              </a:rPr>
              <a:t>The command will be added to the Quick Access Toolbar.</a:t>
            </a:r>
          </a:p>
        </p:txBody>
      </p:sp>
      <p:pic>
        <p:nvPicPr>
          <p:cNvPr id="9220" name="Picture 4" descr="ผลการค้นหารูปภาพสำหรับ 1 vecto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195060" y="4834908"/>
            <a:ext cx="827232" cy="827232"/>
          </a:xfrm>
          <a:prstGeom prst="rect">
            <a:avLst/>
          </a:prstGeom>
          <a:noFill/>
          <a:extLst>
            <a:ext uri="{909E8E84-426E-40DD-AFC4-6F175D3DCCD1}">
              <a14:hiddenFill xmlns:a14="http://schemas.microsoft.com/office/drawing/2010/main">
                <a:solidFill>
                  <a:srgbClr val="FFFFFF"/>
                </a:solidFill>
              </a14:hiddenFill>
            </a:ext>
          </a:extLst>
        </p:spPr>
      </p:pic>
      <p:pic>
        <p:nvPicPr>
          <p:cNvPr id="9222" name="Picture 6" descr="ผลการค้นหารูปภาพสำหรับ 2 vecto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25078" y="4834907"/>
            <a:ext cx="827233" cy="82723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9"/>
          <p:cNvPicPr>
            <a:picLocks noChangeAspect="1"/>
          </p:cNvPicPr>
          <p:nvPr/>
        </p:nvPicPr>
        <p:blipFill>
          <a:blip r:embed="rId9"/>
          <a:stretch>
            <a:fillRect/>
          </a:stretch>
        </p:blipFill>
        <p:spPr>
          <a:xfrm>
            <a:off x="11066733" y="4634635"/>
            <a:ext cx="1377815" cy="1664352"/>
          </a:xfrm>
          <a:prstGeom prst="rect">
            <a:avLst/>
          </a:prstGeom>
        </p:spPr>
      </p:pic>
      <p:sp>
        <p:nvSpPr>
          <p:cNvPr id="25" name="Oval 24"/>
          <p:cNvSpPr/>
          <p:nvPr/>
        </p:nvSpPr>
        <p:spPr>
          <a:xfrm>
            <a:off x="10609532" y="2710614"/>
            <a:ext cx="559211" cy="489785"/>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98152" y="1785872"/>
            <a:ext cx="3460114"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The Quick Access Toolbar</a:t>
            </a:r>
          </a:p>
        </p:txBody>
      </p:sp>
      <p:sp>
        <p:nvSpPr>
          <p:cNvPr id="19"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10</a:t>
            </a:fld>
            <a:endParaRPr lang="en-US"/>
          </a:p>
        </p:txBody>
      </p:sp>
    </p:spTree>
    <p:extLst>
      <p:ext uri="{BB962C8B-B14F-4D97-AF65-F5344CB8AC3E}">
        <p14:creationId xmlns:p14="http://schemas.microsoft.com/office/powerpoint/2010/main" val="267199915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8" name="Rectangle 17"/>
          <p:cNvSpPr/>
          <p:nvPr/>
        </p:nvSpPr>
        <p:spPr>
          <a:xfrm>
            <a:off x="254876" y="1906154"/>
            <a:ext cx="5558160"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Click </a:t>
            </a:r>
            <a:r>
              <a:rPr lang="en-US" b="1" dirty="0">
                <a:solidFill>
                  <a:schemeClr val="accent1"/>
                </a:solidFill>
                <a:latin typeface="Microsoft YaHei" panose="020B0503020204020204" pitchFamily="34" charset="-122"/>
                <a:ea typeface="Microsoft YaHei" panose="020B0503020204020204" pitchFamily="34" charset="-122"/>
              </a:rPr>
              <a:t>Next</a:t>
            </a:r>
            <a:r>
              <a:rPr lang="en-US" dirty="0">
                <a:solidFill>
                  <a:srgbClr val="505860"/>
                </a:solidFill>
                <a:latin typeface="Microsoft YaHei" panose="020B0503020204020204" pitchFamily="34" charset="-122"/>
                <a:ea typeface="Microsoft YaHei" panose="020B0503020204020204" pitchFamily="34" charset="-122"/>
              </a:rPr>
              <a:t>: Write your letter </a:t>
            </a:r>
            <a:r>
              <a:rPr lang="en-US" dirty="0" smtClean="0">
                <a:solidFill>
                  <a:srgbClr val="505860"/>
                </a:solidFill>
                <a:latin typeface="Microsoft YaHei" panose="020B0503020204020204" pitchFamily="34" charset="-122"/>
                <a:ea typeface="Microsoft YaHei" panose="020B0503020204020204" pitchFamily="34" charset="-122"/>
              </a:rPr>
              <a:t/>
            </a:r>
            <a:br>
              <a:rPr lang="en-US" dirty="0" smtClean="0">
                <a:solidFill>
                  <a:srgbClr val="505860"/>
                </a:solidFill>
                <a:latin typeface="Microsoft YaHei" panose="020B0503020204020204" pitchFamily="34" charset="-122"/>
                <a:ea typeface="Microsoft YaHei" panose="020B0503020204020204" pitchFamily="34" charset="-122"/>
              </a:rPr>
            </a:br>
            <a:r>
              <a:rPr lang="en-US" dirty="0" smtClean="0">
                <a:solidFill>
                  <a:srgbClr val="505860"/>
                </a:solidFill>
                <a:latin typeface="Microsoft YaHei" panose="020B0503020204020204" pitchFamily="34" charset="-122"/>
                <a:ea typeface="Microsoft YaHei" panose="020B0503020204020204" pitchFamily="34" charset="-122"/>
              </a:rPr>
              <a:t>to </a:t>
            </a:r>
            <a:r>
              <a:rPr lang="en-US" dirty="0">
                <a:solidFill>
                  <a:srgbClr val="505860"/>
                </a:solidFill>
                <a:latin typeface="Microsoft YaHei" panose="020B0503020204020204" pitchFamily="34" charset="-122"/>
                <a:ea typeface="Microsoft YaHei" panose="020B0503020204020204" pitchFamily="34" charset="-122"/>
              </a:rPr>
              <a:t>move to Step 4.</a:t>
            </a:r>
            <a:endParaRPr lang="en-US" b="1" dirty="0">
              <a:solidFill>
                <a:schemeClr val="accent1"/>
              </a:solidFill>
              <a:latin typeface="Microsoft YaHei" panose="020B0503020204020204" pitchFamily="34" charset="-122"/>
              <a:ea typeface="Microsoft YaHei" panose="020B0503020204020204" pitchFamily="34" charset="-122"/>
            </a:endParaRPr>
          </a:p>
        </p:txBody>
      </p:sp>
      <p:pic>
        <p:nvPicPr>
          <p:cNvPr id="4" name="Picture 3"/>
          <p:cNvPicPr>
            <a:picLocks noChangeAspect="1"/>
          </p:cNvPicPr>
          <p:nvPr/>
        </p:nvPicPr>
        <p:blipFill>
          <a:blip r:embed="rId3"/>
          <a:stretch>
            <a:fillRect/>
          </a:stretch>
        </p:blipFill>
        <p:spPr>
          <a:xfrm>
            <a:off x="5666014" y="1758455"/>
            <a:ext cx="3402642" cy="5017664"/>
          </a:xfrm>
          <a:prstGeom prst="rect">
            <a:avLst/>
          </a:prstGeom>
        </p:spPr>
      </p:pic>
      <p:sp>
        <p:nvSpPr>
          <p:cNvPr id="5" name="Rectangle 4"/>
          <p:cNvSpPr/>
          <p:nvPr/>
        </p:nvSpPr>
        <p:spPr>
          <a:xfrm>
            <a:off x="5731330" y="3542806"/>
            <a:ext cx="3282043" cy="129045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7" name="Rectangle 6"/>
          <p:cNvSpPr/>
          <p:nvPr/>
        </p:nvSpPr>
        <p:spPr>
          <a:xfrm>
            <a:off x="582385" y="4988322"/>
            <a:ext cx="4895269" cy="954107"/>
          </a:xfrm>
          <a:prstGeom prst="rect">
            <a:avLst/>
          </a:prstGeom>
        </p:spPr>
        <p:txBody>
          <a:bodyPr wrap="square">
            <a:spAutoFit/>
          </a:bodyPr>
          <a:lstStyle/>
          <a:p>
            <a:r>
              <a:rPr lang="en-US" sz="1400" i="1" dirty="0">
                <a:latin typeface="Microsoft YaHei" panose="020B0503020204020204" pitchFamily="34" charset="-122"/>
                <a:ea typeface="Microsoft YaHei" panose="020B0503020204020204" pitchFamily="34" charset="-122"/>
              </a:rPr>
              <a:t>If you don't have an existing address list, you can click the Type a new list button and click Create, then type your address list manually.</a:t>
            </a:r>
          </a:p>
          <a:p>
            <a:endParaRPr lang="en-US" sz="1400" i="1" dirty="0">
              <a:latin typeface="Microsoft YaHei" panose="020B0503020204020204" pitchFamily="34" charset="-122"/>
              <a:ea typeface="Microsoft YaHei" panose="020B0503020204020204" pitchFamily="34" charset="-122"/>
            </a:endParaRPr>
          </a:p>
        </p:txBody>
      </p:sp>
      <p:sp>
        <p:nvSpPr>
          <p:cNvPr id="26" name="Rectangle 25"/>
          <p:cNvSpPr/>
          <p:nvPr/>
        </p:nvSpPr>
        <p:spPr>
          <a:xfrm>
            <a:off x="1801640" y="4414603"/>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add </a:t>
            </a:r>
            <a:r>
              <a:rPr lang="en-US" sz="2000" b="1" dirty="0" smtClean="0">
                <a:latin typeface="Microsoft YaHei" panose="020B0503020204020204" pitchFamily="34" charset="-122"/>
                <a:cs typeface="Arial" panose="020B0604020202020204" pitchFamily="34" charset="0"/>
              </a:rPr>
              <a:t>new recipients</a:t>
            </a:r>
            <a:endParaRPr lang="en-US" sz="2000" b="1" dirty="0">
              <a:latin typeface="Microsoft YaHei" panose="020B0503020204020204" pitchFamily="34" charset="-122"/>
              <a:cs typeface="Arial" panose="020B0604020202020204" pitchFamily="34" charset="0"/>
            </a:endParaRPr>
          </a:p>
        </p:txBody>
      </p:sp>
      <p:pic>
        <p:nvPicPr>
          <p:cNvPr id="31" name="Picture 2" descr="ผลการค้นหารูปภาพสำหรับ how to"/>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92602" y="3585289"/>
            <a:ext cx="1734643" cy="1287278"/>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100</a:t>
            </a:fld>
            <a:endParaRPr lang="en-US"/>
          </a:p>
        </p:txBody>
      </p:sp>
    </p:spTree>
    <p:extLst>
      <p:ext uri="{BB962C8B-B14F-4D97-AF65-F5344CB8AC3E}">
        <p14:creationId xmlns:p14="http://schemas.microsoft.com/office/powerpoint/2010/main" val="353271882"/>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6" name="Rectangle 5"/>
          <p:cNvSpPr/>
          <p:nvPr/>
        </p:nvSpPr>
        <p:spPr>
          <a:xfrm>
            <a:off x="254876" y="1798170"/>
            <a:ext cx="2870529"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To insert recipient data</a:t>
            </a:r>
            <a:endParaRPr lang="th-TH" b="1" dirty="0">
              <a:latin typeface="Microsoft YaHei" panose="020B0503020204020204" pitchFamily="34" charset="-122"/>
              <a:ea typeface="Microsoft YaHei" panose="020B0503020204020204" pitchFamily="34" charset="-122"/>
            </a:endParaRPr>
          </a:p>
        </p:txBody>
      </p:sp>
      <p:sp>
        <p:nvSpPr>
          <p:cNvPr id="8" name="Rectangle 7"/>
          <p:cNvSpPr/>
          <p:nvPr/>
        </p:nvSpPr>
        <p:spPr>
          <a:xfrm>
            <a:off x="254876" y="2225453"/>
            <a:ext cx="9002140"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Place the insertion point in the document where you want the information to appear.</a:t>
            </a:r>
            <a:endParaRPr lang="th-TH" dirty="0">
              <a:latin typeface="Microsoft YaHei" panose="020B0503020204020204" pitchFamily="34" charset="-122"/>
              <a:ea typeface="Microsoft YaHei" panose="020B0503020204020204" pitchFamily="34" charset="-122"/>
            </a:endParaRPr>
          </a:p>
        </p:txBody>
      </p:sp>
      <p:pic>
        <p:nvPicPr>
          <p:cNvPr id="9" name="Picture 8"/>
          <p:cNvPicPr>
            <a:picLocks noChangeAspect="1"/>
          </p:cNvPicPr>
          <p:nvPr/>
        </p:nvPicPr>
        <p:blipFill>
          <a:blip r:embed="rId3"/>
          <a:stretch>
            <a:fillRect/>
          </a:stretch>
        </p:blipFill>
        <p:spPr>
          <a:xfrm>
            <a:off x="1690140" y="2929735"/>
            <a:ext cx="6413308" cy="3814043"/>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101</a:t>
            </a:fld>
            <a:endParaRPr lang="en-US"/>
          </a:p>
        </p:txBody>
      </p:sp>
    </p:spTree>
    <p:extLst>
      <p:ext uri="{BB962C8B-B14F-4D97-AF65-F5344CB8AC3E}">
        <p14:creationId xmlns:p14="http://schemas.microsoft.com/office/powerpoint/2010/main" val="153999710"/>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6" name="Rectangle 5"/>
          <p:cNvSpPr/>
          <p:nvPr/>
        </p:nvSpPr>
        <p:spPr>
          <a:xfrm>
            <a:off x="254876" y="1798170"/>
            <a:ext cx="2870529"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To insert recipient data</a:t>
            </a:r>
            <a:endParaRPr lang="th-TH" b="1" dirty="0">
              <a:latin typeface="Microsoft YaHei" panose="020B0503020204020204" pitchFamily="34" charset="-122"/>
              <a:ea typeface="Microsoft YaHei" panose="020B0503020204020204" pitchFamily="34" charset="-122"/>
            </a:endParaRPr>
          </a:p>
        </p:txBody>
      </p:sp>
      <p:sp>
        <p:nvSpPr>
          <p:cNvPr id="8" name="Rectangle 7"/>
          <p:cNvSpPr/>
          <p:nvPr/>
        </p:nvSpPr>
        <p:spPr>
          <a:xfrm>
            <a:off x="254876" y="2225453"/>
            <a:ext cx="5485193" cy="2031325"/>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Choose one of the </a:t>
            </a:r>
            <a:r>
              <a:rPr lang="en-US" b="1" dirty="0">
                <a:solidFill>
                  <a:schemeClr val="accent1"/>
                </a:solidFill>
                <a:latin typeface="Microsoft YaHei" panose="020B0503020204020204" pitchFamily="34" charset="-122"/>
                <a:ea typeface="Microsoft YaHei" panose="020B0503020204020204" pitchFamily="34" charset="-122"/>
              </a:rPr>
              <a:t>placeholder</a:t>
            </a:r>
            <a:r>
              <a:rPr lang="en-US" dirty="0">
                <a:solidFill>
                  <a:srgbClr val="505860"/>
                </a:solidFill>
                <a:latin typeface="Microsoft YaHei" panose="020B0503020204020204" pitchFamily="34" charset="-122"/>
                <a:ea typeface="Microsoft YaHei" panose="020B0503020204020204" pitchFamily="34" charset="-122"/>
              </a:rPr>
              <a:t> options. In our example, we'll select </a:t>
            </a:r>
            <a:r>
              <a:rPr lang="en-US" b="1" dirty="0">
                <a:solidFill>
                  <a:schemeClr val="accent1"/>
                </a:solidFill>
                <a:latin typeface="Microsoft YaHei" panose="020B0503020204020204" pitchFamily="34" charset="-122"/>
                <a:ea typeface="Microsoft YaHei" panose="020B0503020204020204" pitchFamily="34" charset="-122"/>
              </a:rPr>
              <a:t>Address</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block</a:t>
            </a:r>
            <a:r>
              <a:rPr lang="en-US" dirty="0" smtClean="0">
                <a:solidFill>
                  <a:srgbClr val="505860"/>
                </a:solidFill>
                <a:latin typeface="Microsoft YaHei" panose="020B0503020204020204" pitchFamily="34" charset="-122"/>
                <a:ea typeface="Microsoft YaHei" panose="020B0503020204020204" pitchFamily="34" charset="-122"/>
              </a:rPr>
              <a:t>.</a:t>
            </a:r>
          </a:p>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Depending on your selection, a dialog box may appear with various customization options. Select the desired options, then click </a:t>
            </a:r>
            <a:r>
              <a:rPr lang="en-US" b="1" dirty="0">
                <a:solidFill>
                  <a:schemeClr val="accent1"/>
                </a:solidFill>
                <a:latin typeface="Microsoft YaHei" panose="020B0503020204020204" pitchFamily="34" charset="-122"/>
                <a:ea typeface="Microsoft YaHei" panose="020B0503020204020204" pitchFamily="34" charset="-122"/>
              </a:rPr>
              <a:t>OK</a:t>
            </a:r>
            <a:r>
              <a:rPr lang="en-US" dirty="0">
                <a:solidFill>
                  <a:srgbClr val="505860"/>
                </a:solidFill>
                <a:latin typeface="Microsoft YaHei" panose="020B0503020204020204" pitchFamily="34" charset="-122"/>
                <a:ea typeface="Microsoft YaHei" panose="020B0503020204020204" pitchFamily="34" charset="-122"/>
              </a:rPr>
              <a:t>.</a:t>
            </a:r>
            <a:endParaRPr lang="th-TH" dirty="0">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endParaRPr lang="th-TH" dirty="0">
              <a:latin typeface="Microsoft YaHei" panose="020B0503020204020204" pitchFamily="34" charset="-122"/>
              <a:ea typeface="Microsoft YaHei" panose="020B0503020204020204" pitchFamily="34" charset="-122"/>
            </a:endParaRPr>
          </a:p>
        </p:txBody>
      </p:sp>
      <p:pic>
        <p:nvPicPr>
          <p:cNvPr id="36866" name="Picture 2" descr="adding an address block"/>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8043" y="1798170"/>
            <a:ext cx="3320999" cy="4939233"/>
          </a:xfrm>
          <a:prstGeom prst="rect">
            <a:avLst/>
          </a:prstGeom>
          <a:noFill/>
          <a:extLst>
            <a:ext uri="{909E8E84-426E-40DD-AFC4-6F175D3DCCD1}">
              <a14:hiddenFill xmlns:a14="http://schemas.microsoft.com/office/drawing/2010/main">
                <a:solidFill>
                  <a:srgbClr val="FFFFFF"/>
                </a:solidFill>
              </a14:hiddenFill>
            </a:ext>
          </a:extLst>
        </p:spPr>
      </p:pic>
      <p:pic>
        <p:nvPicPr>
          <p:cNvPr id="36868" name="Picture 4" descr="customizing the placehold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797" y="3927263"/>
            <a:ext cx="5359010" cy="276371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102</a:t>
            </a:fld>
            <a:endParaRPr lang="en-US"/>
          </a:p>
        </p:txBody>
      </p:sp>
    </p:spTree>
    <p:extLst>
      <p:ext uri="{BB962C8B-B14F-4D97-AF65-F5344CB8AC3E}">
        <p14:creationId xmlns:p14="http://schemas.microsoft.com/office/powerpoint/2010/main" val="2103256614"/>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6" name="Rectangle 5"/>
          <p:cNvSpPr/>
          <p:nvPr/>
        </p:nvSpPr>
        <p:spPr>
          <a:xfrm>
            <a:off x="254876" y="1798170"/>
            <a:ext cx="2870529"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To insert recipient data</a:t>
            </a:r>
            <a:endParaRPr lang="th-TH" b="1" dirty="0">
              <a:latin typeface="Microsoft YaHei" panose="020B0503020204020204" pitchFamily="34" charset="-122"/>
              <a:ea typeface="Microsoft YaHei" panose="020B0503020204020204" pitchFamily="34" charset="-122"/>
            </a:endParaRPr>
          </a:p>
        </p:txBody>
      </p:sp>
      <p:sp>
        <p:nvSpPr>
          <p:cNvPr id="4" name="Rectangle 3"/>
          <p:cNvSpPr/>
          <p:nvPr/>
        </p:nvSpPr>
        <p:spPr>
          <a:xfrm>
            <a:off x="372789" y="2226713"/>
            <a:ext cx="9130439"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 placeholder will appear in your document (for example, </a:t>
            </a:r>
            <a:r>
              <a:rPr lang="en-US" b="1" dirty="0">
                <a:solidFill>
                  <a:srgbClr val="505860"/>
                </a:solidFill>
                <a:latin typeface="Microsoft YaHei" panose="020B0503020204020204" pitchFamily="34" charset="-122"/>
                <a:ea typeface="Microsoft YaHei" panose="020B0503020204020204" pitchFamily="34" charset="-122"/>
              </a:rPr>
              <a:t>«</a:t>
            </a:r>
            <a:r>
              <a:rPr lang="en-US" b="1" dirty="0" err="1">
                <a:solidFill>
                  <a:srgbClr val="505860"/>
                </a:solidFill>
                <a:latin typeface="Microsoft YaHei" panose="020B0503020204020204" pitchFamily="34" charset="-122"/>
                <a:ea typeface="Microsoft YaHei" panose="020B0503020204020204" pitchFamily="34" charset="-122"/>
              </a:rPr>
              <a:t>AddressBlock</a:t>
            </a:r>
            <a:r>
              <a:rPr lang="en-US" b="1" dirty="0">
                <a:solidFill>
                  <a:srgbClr val="505860"/>
                </a:solidFill>
                <a:latin typeface="Microsoft YaHei" panose="020B0503020204020204" pitchFamily="34" charset="-122"/>
                <a:ea typeface="Microsoft YaHei" panose="020B0503020204020204" pitchFamily="34" charset="-122"/>
              </a:rPr>
              <a:t>»</a:t>
            </a:r>
            <a:r>
              <a:rPr lang="en-US" dirty="0">
                <a:solidFill>
                  <a:srgbClr val="505860"/>
                </a:solidFill>
                <a:latin typeface="Microsoft YaHei" panose="020B0503020204020204" pitchFamily="34" charset="-122"/>
                <a:ea typeface="Microsoft YaHei" panose="020B0503020204020204" pitchFamily="34" charset="-122"/>
              </a:rPr>
              <a:t>).</a:t>
            </a:r>
            <a:r>
              <a:rPr lang="en-US" dirty="0">
                <a:latin typeface="Microsoft YaHei" panose="020B0503020204020204" pitchFamily="34" charset="-122"/>
                <a:ea typeface="Microsoft YaHei" panose="020B0503020204020204" pitchFamily="34" charset="-122"/>
              </a:rPr>
              <a:t/>
            </a:r>
            <a:br>
              <a:rPr lang="en-US" dirty="0">
                <a:latin typeface="Microsoft YaHei" panose="020B0503020204020204" pitchFamily="34" charset="-122"/>
                <a:ea typeface="Microsoft YaHei" panose="020B0503020204020204" pitchFamily="34" charset="-122"/>
              </a:rPr>
            </a:br>
            <a:endParaRPr lang="th-TH" dirty="0">
              <a:latin typeface="Microsoft YaHei" panose="020B0503020204020204" pitchFamily="34" charset="-122"/>
              <a:ea typeface="Microsoft YaHei" panose="020B0503020204020204" pitchFamily="34" charset="-122"/>
            </a:endParaRPr>
          </a:p>
        </p:txBody>
      </p:sp>
      <p:pic>
        <p:nvPicPr>
          <p:cNvPr id="5" name="Picture 4"/>
          <p:cNvPicPr>
            <a:picLocks noChangeAspect="1"/>
          </p:cNvPicPr>
          <p:nvPr/>
        </p:nvPicPr>
        <p:blipFill rotWithShape="1">
          <a:blip r:embed="rId3"/>
          <a:srcRect r="68319" b="59749"/>
          <a:stretch/>
        </p:blipFill>
        <p:spPr>
          <a:xfrm>
            <a:off x="4345005" y="2497738"/>
            <a:ext cx="2160553" cy="1518207"/>
          </a:xfrm>
          <a:prstGeom prst="rect">
            <a:avLst/>
          </a:prstGeom>
        </p:spPr>
      </p:pic>
      <p:sp>
        <p:nvSpPr>
          <p:cNvPr id="7" name="Rectangle 6"/>
          <p:cNvSpPr/>
          <p:nvPr/>
        </p:nvSpPr>
        <p:spPr>
          <a:xfrm>
            <a:off x="372790" y="3574143"/>
            <a:ext cx="8695866" cy="646331"/>
          </a:xfrm>
          <a:prstGeom prst="rect">
            <a:avLst/>
          </a:prstGeom>
        </p:spPr>
        <p:txBody>
          <a:bodyPr wrap="square">
            <a:spAutoFit/>
          </a:bodyPr>
          <a:lstStyle/>
          <a:p>
            <a:pPr marL="285750" indent="-285750">
              <a:buFont typeface="Arial" panose="020B0604020202020204" pitchFamily="34" charset="0"/>
              <a:buChar char="•"/>
            </a:pPr>
            <a:r>
              <a:rPr lang="en-US" dirty="0">
                <a:latin typeface="Microsoft YaHei" panose="020B0503020204020204" pitchFamily="34" charset="-122"/>
                <a:ea typeface="Microsoft YaHei" panose="020B0503020204020204" pitchFamily="34" charset="-122"/>
              </a:rPr>
              <a:t>Add any other placeholders you want. In our example, we'll add a </a:t>
            </a:r>
            <a:r>
              <a:rPr lang="en-US" b="1" dirty="0">
                <a:solidFill>
                  <a:schemeClr val="accent1"/>
                </a:solidFill>
                <a:latin typeface="Microsoft YaHei" panose="020B0503020204020204" pitchFamily="34" charset="-122"/>
                <a:ea typeface="Microsoft YaHei" panose="020B0503020204020204" pitchFamily="34" charset="-122"/>
              </a:rPr>
              <a:t>Greeting line</a:t>
            </a:r>
            <a:r>
              <a:rPr lang="en-US" dirty="0">
                <a:latin typeface="Microsoft YaHei" panose="020B0503020204020204" pitchFamily="34" charset="-122"/>
                <a:ea typeface="Microsoft YaHei" panose="020B0503020204020204" pitchFamily="34" charset="-122"/>
              </a:rPr>
              <a:t> placeholder just above the body of the letter.</a:t>
            </a:r>
            <a:endParaRPr lang="th-TH" dirty="0">
              <a:latin typeface="Microsoft YaHei" panose="020B0503020204020204" pitchFamily="34" charset="-122"/>
              <a:ea typeface="Microsoft YaHei" panose="020B0503020204020204" pitchFamily="34" charset="-122"/>
            </a:endParaRPr>
          </a:p>
        </p:txBody>
      </p:sp>
      <p:pic>
        <p:nvPicPr>
          <p:cNvPr id="39938" name="Picture 2" descr="inserting a greeting placeholder"/>
          <p:cNvPicPr>
            <a:picLocks noChangeAspect="1" noChangeArrowheads="1"/>
          </p:cNvPicPr>
          <p:nvPr/>
        </p:nvPicPr>
        <p:blipFill rotWithShape="1">
          <a:blip r:embed="rId4">
            <a:extLst>
              <a:ext uri="{28A0092B-C50C-407E-A947-70E740481C1C}">
                <a14:useLocalDpi xmlns:a14="http://schemas.microsoft.com/office/drawing/2010/main" val="0"/>
              </a:ext>
            </a:extLst>
          </a:blip>
          <a:srcRect r="735" b="41397"/>
          <a:stretch/>
        </p:blipFill>
        <p:spPr bwMode="auto">
          <a:xfrm>
            <a:off x="1321658" y="4397273"/>
            <a:ext cx="6798129" cy="2266270"/>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p:cNvSpPr>
            <a:spLocks noGrp="1"/>
          </p:cNvSpPr>
          <p:nvPr>
            <p:ph type="sldNum" sz="quarter" idx="12"/>
          </p:nvPr>
        </p:nvSpPr>
        <p:spPr/>
        <p:txBody>
          <a:bodyPr/>
          <a:lstStyle/>
          <a:p>
            <a:fld id="{FA1B90FA-9B2D-4AB8-AB7B-075CFE2BFDB3}" type="slidenum">
              <a:rPr lang="en-US" smtClean="0"/>
              <a:t>103</a:t>
            </a:fld>
            <a:endParaRPr lang="en-US"/>
          </a:p>
        </p:txBody>
      </p:sp>
    </p:spTree>
    <p:extLst>
      <p:ext uri="{BB962C8B-B14F-4D97-AF65-F5344CB8AC3E}">
        <p14:creationId xmlns:p14="http://schemas.microsoft.com/office/powerpoint/2010/main" val="11753313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6" name="Rectangle 5"/>
          <p:cNvSpPr/>
          <p:nvPr/>
        </p:nvSpPr>
        <p:spPr>
          <a:xfrm>
            <a:off x="254876" y="1798170"/>
            <a:ext cx="2870529"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To insert recipient data</a:t>
            </a:r>
            <a:endParaRPr lang="th-TH" b="1" dirty="0">
              <a:latin typeface="Microsoft YaHei" panose="020B0503020204020204" pitchFamily="34" charset="-122"/>
              <a:ea typeface="Microsoft YaHei" panose="020B0503020204020204" pitchFamily="34" charset="-122"/>
            </a:endParaRPr>
          </a:p>
        </p:txBody>
      </p:sp>
      <p:sp>
        <p:nvSpPr>
          <p:cNvPr id="4" name="Rectangle 3"/>
          <p:cNvSpPr/>
          <p:nvPr/>
        </p:nvSpPr>
        <p:spPr>
          <a:xfrm>
            <a:off x="372789" y="2226712"/>
            <a:ext cx="5521825"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When you're done, click </a:t>
            </a:r>
            <a:r>
              <a:rPr lang="en-US" b="1" dirty="0">
                <a:solidFill>
                  <a:schemeClr val="accent1"/>
                </a:solidFill>
                <a:latin typeface="Microsoft YaHei" panose="020B0503020204020204" pitchFamily="34" charset="-122"/>
                <a:ea typeface="Microsoft YaHei" panose="020B0503020204020204" pitchFamily="34" charset="-122"/>
              </a:rPr>
              <a:t>Next: Preview your letters</a:t>
            </a:r>
            <a:r>
              <a:rPr lang="en-US" dirty="0">
                <a:solidFill>
                  <a:srgbClr val="505860"/>
                </a:solidFill>
                <a:latin typeface="Microsoft YaHei" panose="020B0503020204020204" pitchFamily="34" charset="-122"/>
                <a:ea typeface="Microsoft YaHei" panose="020B0503020204020204" pitchFamily="34" charset="-122"/>
              </a:rPr>
              <a:t> to move to Step 5.</a:t>
            </a:r>
          </a:p>
        </p:txBody>
      </p:sp>
      <p:pic>
        <p:nvPicPr>
          <p:cNvPr id="40962" name="Picture 2" descr="completing step 4 of the mail mer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4035" y="1751013"/>
            <a:ext cx="3314621" cy="5032862"/>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104</a:t>
            </a:fld>
            <a:endParaRPr lang="en-US"/>
          </a:p>
        </p:txBody>
      </p:sp>
    </p:spTree>
    <p:extLst>
      <p:ext uri="{BB962C8B-B14F-4D97-AF65-F5344CB8AC3E}">
        <p14:creationId xmlns:p14="http://schemas.microsoft.com/office/powerpoint/2010/main" val="894580550"/>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41986" name="Picture 2" descr="previewing the letters for each recipie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2774437"/>
            <a:ext cx="6085794" cy="349573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54876" y="1851107"/>
            <a:ext cx="8813780"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Preview the letters to make sure the information from the recipient list appears correctly in the letter. You can use the left and right scroll arrows to view each version of the document.</a:t>
            </a:r>
            <a:endParaRPr lang="th-TH"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rotWithShape="1">
          <a:blip r:embed="rId4"/>
          <a:srcRect t="80053" b="2592"/>
          <a:stretch/>
        </p:blipFill>
        <p:spPr>
          <a:xfrm>
            <a:off x="5975134" y="4948410"/>
            <a:ext cx="3240823" cy="816428"/>
          </a:xfrm>
          <a:prstGeom prst="rect">
            <a:avLst/>
          </a:prstGeom>
        </p:spPr>
      </p:pic>
      <p:sp>
        <p:nvSpPr>
          <p:cNvPr id="8" name="Freeform 7"/>
          <p:cNvSpPr/>
          <p:nvPr/>
        </p:nvSpPr>
        <p:spPr>
          <a:xfrm>
            <a:off x="5666014" y="5600700"/>
            <a:ext cx="1943100" cy="1032011"/>
          </a:xfrm>
          <a:custGeom>
            <a:avLst/>
            <a:gdLst>
              <a:gd name="connsiteX0" fmla="*/ 0 w 1943100"/>
              <a:gd name="connsiteY0" fmla="*/ 571500 h 1032011"/>
              <a:gd name="connsiteX1" fmla="*/ 653143 w 1943100"/>
              <a:gd name="connsiteY1" fmla="*/ 1012371 h 1032011"/>
              <a:gd name="connsiteX2" fmla="*/ 1943100 w 1943100"/>
              <a:gd name="connsiteY2" fmla="*/ 0 h 1032011"/>
            </a:gdLst>
            <a:ahLst/>
            <a:cxnLst>
              <a:cxn ang="0">
                <a:pos x="connsiteX0" y="connsiteY0"/>
              </a:cxn>
              <a:cxn ang="0">
                <a:pos x="connsiteX1" y="connsiteY1"/>
              </a:cxn>
              <a:cxn ang="0">
                <a:pos x="connsiteX2" y="connsiteY2"/>
              </a:cxn>
            </a:cxnLst>
            <a:rect l="l" t="t" r="r" b="b"/>
            <a:pathLst>
              <a:path w="1943100" h="1032011">
                <a:moveTo>
                  <a:pt x="0" y="571500"/>
                </a:moveTo>
                <a:cubicBezTo>
                  <a:pt x="164646" y="839560"/>
                  <a:pt x="329293" y="1107621"/>
                  <a:pt x="653143" y="1012371"/>
                </a:cubicBezTo>
                <a:cubicBezTo>
                  <a:pt x="976993" y="917121"/>
                  <a:pt x="1460046" y="458560"/>
                  <a:pt x="1943100" y="0"/>
                </a:cubicBezTo>
              </a:path>
            </a:pathLst>
          </a:custGeom>
          <a:ln w="38100">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4" name="Slide Number Placeholder 3"/>
          <p:cNvSpPr>
            <a:spLocks noGrp="1"/>
          </p:cNvSpPr>
          <p:nvPr>
            <p:ph type="sldNum" sz="quarter" idx="12"/>
          </p:nvPr>
        </p:nvSpPr>
        <p:spPr/>
        <p:txBody>
          <a:bodyPr/>
          <a:lstStyle/>
          <a:p>
            <a:fld id="{FA1B90FA-9B2D-4AB8-AB7B-075CFE2BFDB3}" type="slidenum">
              <a:rPr lang="en-US" smtClean="0"/>
              <a:t>105</a:t>
            </a:fld>
            <a:endParaRPr lang="en-US"/>
          </a:p>
        </p:txBody>
      </p:sp>
    </p:spTree>
    <p:extLst>
      <p:ext uri="{BB962C8B-B14F-4D97-AF65-F5344CB8AC3E}">
        <p14:creationId xmlns:p14="http://schemas.microsoft.com/office/powerpoint/2010/main" val="4089743246"/>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254877" y="1945791"/>
            <a:ext cx="5419878" cy="2031325"/>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Click </a:t>
            </a:r>
            <a:r>
              <a:rPr lang="en-US" b="1" dirty="0">
                <a:solidFill>
                  <a:schemeClr val="accent1"/>
                </a:solidFill>
                <a:latin typeface="Microsoft YaHei" panose="020B0503020204020204" pitchFamily="34" charset="-122"/>
                <a:ea typeface="Microsoft YaHei" panose="020B0503020204020204" pitchFamily="34" charset="-122"/>
              </a:rPr>
              <a:t>Print</a:t>
            </a:r>
            <a:r>
              <a:rPr lang="en-US" dirty="0">
                <a:solidFill>
                  <a:srgbClr val="505860"/>
                </a:solidFill>
                <a:latin typeface="Microsoft YaHei" panose="020B0503020204020204" pitchFamily="34" charset="-122"/>
                <a:ea typeface="Microsoft YaHei" panose="020B0503020204020204" pitchFamily="34" charset="-122"/>
              </a:rPr>
              <a:t> to print the letters</a:t>
            </a:r>
            <a:r>
              <a:rPr lang="en-US" dirty="0" smtClean="0">
                <a:solidFill>
                  <a:srgbClr val="505860"/>
                </a:solidFill>
                <a:latin typeface="Microsoft YaHei" panose="020B0503020204020204" pitchFamily="34" charset="-122"/>
                <a:ea typeface="Microsoft YaHei" panose="020B0503020204020204" pitchFamily="34" charset="-122"/>
              </a:rPr>
              <a:t>.</a:t>
            </a:r>
          </a:p>
          <a:p>
            <a:pPr marL="285750" indent="-285750">
              <a:buFont typeface="Arial" panose="020B0604020202020204" pitchFamily="34" charset="0"/>
              <a:buChar char="•"/>
            </a:pPr>
            <a:endParaRPr lang="en-US" dirty="0">
              <a:solidFill>
                <a:srgbClr val="505860"/>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 dialog box will appear. Decide if you want to print </a:t>
            </a:r>
            <a:r>
              <a:rPr lang="en-US" b="1" dirty="0">
                <a:solidFill>
                  <a:schemeClr val="accent1"/>
                </a:solidFill>
                <a:latin typeface="Microsoft YaHei" panose="020B0503020204020204" pitchFamily="34" charset="-122"/>
                <a:ea typeface="Microsoft YaHei" panose="020B0503020204020204" pitchFamily="34" charset="-122"/>
              </a:rPr>
              <a:t>All</a:t>
            </a:r>
            <a:r>
              <a:rPr lang="en-US" b="1" dirty="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of the letters, the current document (record), or only a select group, then click </a:t>
            </a:r>
            <a:r>
              <a:rPr lang="en-US" b="1" dirty="0">
                <a:solidFill>
                  <a:schemeClr val="accent1"/>
                </a:solidFill>
                <a:latin typeface="Microsoft YaHei" panose="020B0503020204020204" pitchFamily="34" charset="-122"/>
                <a:ea typeface="Microsoft YaHei" panose="020B0503020204020204" pitchFamily="34" charset="-122"/>
              </a:rPr>
              <a:t>OK</a:t>
            </a:r>
            <a:r>
              <a:rPr lang="en-US" dirty="0">
                <a:solidFill>
                  <a:srgbClr val="505860"/>
                </a:solidFill>
                <a:latin typeface="Microsoft YaHei" panose="020B0503020204020204" pitchFamily="34" charset="-122"/>
                <a:ea typeface="Microsoft YaHei" panose="020B0503020204020204" pitchFamily="34" charset="-122"/>
              </a:rPr>
              <a:t>. In our example, we'll print all of the letters.</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a:blip r:embed="rId3"/>
          <a:stretch>
            <a:fillRect/>
          </a:stretch>
        </p:blipFill>
        <p:spPr>
          <a:xfrm>
            <a:off x="5789057" y="1758455"/>
            <a:ext cx="3353656" cy="4993495"/>
          </a:xfrm>
          <a:prstGeom prst="rect">
            <a:avLst/>
          </a:prstGeom>
        </p:spPr>
      </p:pic>
      <p:pic>
        <p:nvPicPr>
          <p:cNvPr id="43010" name="Picture 2" descr="choosing which letters to pri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8865" y="4055964"/>
            <a:ext cx="3166563" cy="220576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106</a:t>
            </a:fld>
            <a:endParaRPr lang="en-US"/>
          </a:p>
        </p:txBody>
      </p:sp>
    </p:spTree>
    <p:extLst>
      <p:ext uri="{BB962C8B-B14F-4D97-AF65-F5344CB8AC3E}">
        <p14:creationId xmlns:p14="http://schemas.microsoft.com/office/powerpoint/2010/main" val="884224028"/>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2860089807"/>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solidFill>
                      <a:schemeClr val="bg1"/>
                    </a:solidFill>
                  </a:tcPr>
                </a:tc>
                <a:extLst>
                  <a:ext uri="{0D108BD9-81ED-4DB2-BD59-A6C34878D82A}">
                    <a16:rowId xmlns:a16="http://schemas.microsoft.com/office/drawing/2014/main" val="1545009400"/>
                  </a:ext>
                </a:extLst>
              </a:tr>
              <a:tr h="879699">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noFill/>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solidFill>
                      <a:srgbClr val="70AD4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solidFill>
                      <a:srgbClr val="70AD47"/>
                    </a:solidFill>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107</a:t>
            </a:fld>
            <a:endParaRPr lang="en-US"/>
          </a:p>
        </p:txBody>
      </p:sp>
    </p:spTree>
    <p:extLst>
      <p:ext uri="{BB962C8B-B14F-4D97-AF65-F5344CB8AC3E}">
        <p14:creationId xmlns:p14="http://schemas.microsoft.com/office/powerpoint/2010/main" val="2342935018"/>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1643848"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Introduction</a:t>
            </a:r>
          </a:p>
        </p:txBody>
      </p:sp>
      <p:sp>
        <p:nvSpPr>
          <p:cNvPr id="7" name="Rectangle 6"/>
          <p:cNvSpPr/>
          <p:nvPr/>
        </p:nvSpPr>
        <p:spPr>
          <a:xfrm>
            <a:off x="729342" y="2220830"/>
            <a:ext cx="11231430"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Word offers a variety of page layout and formatting options that affect how content appears on the page. You can customize the </a:t>
            </a:r>
            <a:r>
              <a:rPr lang="en-US" b="1" dirty="0">
                <a:solidFill>
                  <a:schemeClr val="accent1"/>
                </a:solidFill>
                <a:latin typeface="Microsoft YaHei" panose="020B0503020204020204" pitchFamily="34" charset="-122"/>
                <a:ea typeface="Microsoft YaHei" panose="020B0503020204020204" pitchFamily="34" charset="-122"/>
              </a:rPr>
              <a:t>page orientation, paper size, and page margins </a:t>
            </a:r>
            <a:r>
              <a:rPr lang="en-US" dirty="0">
                <a:solidFill>
                  <a:srgbClr val="505860"/>
                </a:solidFill>
                <a:latin typeface="Microsoft YaHei" panose="020B0503020204020204" pitchFamily="34" charset="-122"/>
                <a:ea typeface="Microsoft YaHei" panose="020B0503020204020204" pitchFamily="34" charset="-122"/>
              </a:rPr>
              <a:t>depending on how you want your document to appear.</a:t>
            </a:r>
            <a:endParaRPr lang="th-TH" dirty="0">
              <a:latin typeface="Microsoft YaHei" panose="020B0503020204020204" pitchFamily="34" charset="-122"/>
              <a:ea typeface="Microsoft YaHei" panose="020B0503020204020204" pitchFamily="34" charset="-122"/>
            </a:endParaRPr>
          </a:p>
        </p:txBody>
      </p:sp>
      <p:pic>
        <p:nvPicPr>
          <p:cNvPr id="1026" name="Picture 2" descr="ผลการค้นหารูปภาพสำหรับ page orient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8082" y="3938660"/>
            <a:ext cx="4180588" cy="261031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ผลการค้นหารูปภาพสำหรับ page siz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03472" y="3197488"/>
            <a:ext cx="4738313" cy="335149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ผลการค้นหารูปภาพสำหรับ page margin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773" y="4602679"/>
            <a:ext cx="1468507" cy="194629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108</a:t>
            </a:fld>
            <a:endParaRPr lang="en-US"/>
          </a:p>
        </p:txBody>
      </p:sp>
    </p:spTree>
    <p:extLst>
      <p:ext uri="{BB962C8B-B14F-4D97-AF65-F5344CB8AC3E}">
        <p14:creationId xmlns:p14="http://schemas.microsoft.com/office/powerpoint/2010/main" val="274350290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2120260"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Page </a:t>
            </a:r>
            <a:r>
              <a:rPr lang="en-US" b="1" dirty="0">
                <a:latin typeface="Microsoft YaHei" panose="020B0503020204020204" pitchFamily="34" charset="-122"/>
                <a:ea typeface="Microsoft YaHei" panose="020B0503020204020204" pitchFamily="34" charset="-122"/>
              </a:rPr>
              <a:t>orientation</a:t>
            </a:r>
          </a:p>
        </p:txBody>
      </p:sp>
      <p:sp>
        <p:nvSpPr>
          <p:cNvPr id="3" name="Rectangle 2"/>
          <p:cNvSpPr/>
          <p:nvPr/>
        </p:nvSpPr>
        <p:spPr>
          <a:xfrm>
            <a:off x="254876" y="2346846"/>
            <a:ext cx="11567010" cy="1200329"/>
          </a:xfrm>
          <a:prstGeom prst="rect">
            <a:avLst/>
          </a:prstGeom>
        </p:spPr>
        <p:txBody>
          <a:bodyPr wrap="square">
            <a:spAutoFit/>
          </a:bodyPr>
          <a:lstStyle/>
          <a:p>
            <a:pPr fontAlgn="base">
              <a:buFont typeface="+mj-lt"/>
              <a:buAutoNum type="arabicPeriod"/>
            </a:pPr>
            <a:r>
              <a:rPr lang="en-US" dirty="0">
                <a:solidFill>
                  <a:srgbClr val="505860"/>
                </a:solidFill>
                <a:latin typeface="Microsoft YaHei" panose="020B0503020204020204" pitchFamily="34" charset="-122"/>
                <a:ea typeface="Microsoft YaHei" panose="020B0503020204020204" pitchFamily="34" charset="-122"/>
              </a:rPr>
              <a:t>Select the </a:t>
            </a:r>
            <a:r>
              <a:rPr lang="en-US" b="1" dirty="0">
                <a:solidFill>
                  <a:schemeClr val="accent1"/>
                </a:solidFill>
                <a:latin typeface="Microsoft YaHei" panose="020B0503020204020204" pitchFamily="34" charset="-122"/>
                <a:ea typeface="Microsoft YaHei" panose="020B0503020204020204" pitchFamily="34" charset="-122"/>
              </a:rPr>
              <a:t>Layout</a:t>
            </a:r>
            <a:r>
              <a:rPr lang="en-US" dirty="0">
                <a:solidFill>
                  <a:srgbClr val="505860"/>
                </a:solidFill>
                <a:latin typeface="Microsoft YaHei" panose="020B0503020204020204" pitchFamily="34" charset="-122"/>
                <a:ea typeface="Microsoft YaHei" panose="020B0503020204020204" pitchFamily="34" charset="-122"/>
              </a:rPr>
              <a:t> tab</a:t>
            </a:r>
            <a:r>
              <a:rPr lang="en-US" dirty="0" smtClean="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Click the </a:t>
            </a:r>
            <a:r>
              <a:rPr lang="en-US" b="1" dirty="0">
                <a:solidFill>
                  <a:schemeClr val="accent1"/>
                </a:solidFill>
                <a:latin typeface="Microsoft YaHei" panose="020B0503020204020204" pitchFamily="34" charset="-122"/>
                <a:ea typeface="Microsoft YaHei" panose="020B0503020204020204" pitchFamily="34" charset="-122"/>
              </a:rPr>
              <a:t>Orientation</a:t>
            </a:r>
            <a:r>
              <a:rPr lang="en-US" dirty="0">
                <a:solidFill>
                  <a:srgbClr val="505860"/>
                </a:solidFill>
                <a:latin typeface="Microsoft YaHei" panose="020B0503020204020204" pitchFamily="34" charset="-122"/>
                <a:ea typeface="Microsoft YaHei" panose="020B0503020204020204" pitchFamily="34" charset="-122"/>
              </a:rPr>
              <a:t> command in the Page Setup group.</a:t>
            </a:r>
            <a:br>
              <a:rPr lang="en-US" dirty="0">
                <a:solidFill>
                  <a:srgbClr val="505860"/>
                </a:solidFill>
                <a:latin typeface="Microsoft YaHei" panose="020B0503020204020204" pitchFamily="34" charset="-122"/>
                <a:ea typeface="Microsoft YaHei" panose="020B0503020204020204" pitchFamily="34" charset="-122"/>
              </a:rPr>
            </a:br>
            <a:endParaRPr lang="en-US" dirty="0">
              <a:solidFill>
                <a:srgbClr val="505860"/>
              </a:solidFill>
              <a:latin typeface="Microsoft YaHei" panose="020B0503020204020204" pitchFamily="34" charset="-122"/>
              <a:ea typeface="Microsoft YaHei" panose="020B0503020204020204" pitchFamily="34" charset="-122"/>
            </a:endParaRPr>
          </a:p>
          <a:p>
            <a:r>
              <a:rPr lang="en-US" dirty="0">
                <a:solidFill>
                  <a:srgbClr val="505860"/>
                </a:solidFill>
                <a:latin typeface="Microsoft YaHei" panose="020B0503020204020204" pitchFamily="34" charset="-122"/>
                <a:ea typeface="Microsoft YaHei" panose="020B0503020204020204" pitchFamily="34" charset="-122"/>
              </a:rPr>
              <a:t/>
            </a:r>
            <a:br>
              <a:rPr lang="en-US" dirty="0">
                <a:solidFill>
                  <a:srgbClr val="505860"/>
                </a:solidFill>
                <a:latin typeface="Microsoft YaHei" panose="020B0503020204020204" pitchFamily="34" charset="-122"/>
                <a:ea typeface="Microsoft YaHei" panose="020B0503020204020204" pitchFamily="34" charset="-122"/>
              </a:rPr>
            </a:b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4" name="Picture 3"/>
          <p:cNvPicPr>
            <a:picLocks noChangeAspect="1"/>
          </p:cNvPicPr>
          <p:nvPr/>
        </p:nvPicPr>
        <p:blipFill>
          <a:blip r:embed="rId3"/>
          <a:stretch>
            <a:fillRect/>
          </a:stretch>
        </p:blipFill>
        <p:spPr>
          <a:xfrm>
            <a:off x="2595975" y="2800851"/>
            <a:ext cx="6884812" cy="1319589"/>
          </a:xfrm>
          <a:prstGeom prst="rect">
            <a:avLst/>
          </a:prstGeom>
        </p:spPr>
      </p:pic>
      <p:sp>
        <p:nvSpPr>
          <p:cNvPr id="5" name="Rectangle 4"/>
          <p:cNvSpPr/>
          <p:nvPr/>
        </p:nvSpPr>
        <p:spPr>
          <a:xfrm>
            <a:off x="276626" y="4207500"/>
            <a:ext cx="1168414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A </a:t>
            </a:r>
            <a:r>
              <a:rPr lang="en-US" dirty="0">
                <a:solidFill>
                  <a:srgbClr val="505860"/>
                </a:solidFill>
                <a:latin typeface="Microsoft YaHei" panose="020B0503020204020204" pitchFamily="34" charset="-122"/>
                <a:ea typeface="Microsoft YaHei" panose="020B0503020204020204" pitchFamily="34" charset="-122"/>
              </a:rPr>
              <a:t>drop-down menu will appear. Click either </a:t>
            </a:r>
            <a:r>
              <a:rPr lang="en-US" b="1" dirty="0">
                <a:solidFill>
                  <a:schemeClr val="accent1"/>
                </a:solidFill>
                <a:latin typeface="Microsoft YaHei" panose="020B0503020204020204" pitchFamily="34" charset="-122"/>
                <a:ea typeface="Microsoft YaHei" panose="020B0503020204020204" pitchFamily="34" charset="-122"/>
              </a:rPr>
              <a:t>Portrait</a:t>
            </a:r>
            <a:r>
              <a:rPr lang="en-US" dirty="0">
                <a:solidFill>
                  <a:srgbClr val="505860"/>
                </a:solidFill>
                <a:latin typeface="Microsoft YaHei" panose="020B0503020204020204" pitchFamily="34" charset="-122"/>
                <a:ea typeface="Microsoft YaHei" panose="020B0503020204020204" pitchFamily="34" charset="-122"/>
              </a:rPr>
              <a:t> or </a:t>
            </a:r>
            <a:r>
              <a:rPr lang="en-US" b="1" dirty="0">
                <a:solidFill>
                  <a:schemeClr val="accent1"/>
                </a:solidFill>
                <a:latin typeface="Microsoft YaHei" panose="020B0503020204020204" pitchFamily="34" charset="-122"/>
                <a:ea typeface="Microsoft YaHei" panose="020B0503020204020204" pitchFamily="34" charset="-122"/>
              </a:rPr>
              <a:t>Landscape</a:t>
            </a:r>
            <a:r>
              <a:rPr lang="en-US" dirty="0">
                <a:solidFill>
                  <a:srgbClr val="505860"/>
                </a:solidFill>
                <a:latin typeface="Microsoft YaHei" panose="020B0503020204020204" pitchFamily="34" charset="-122"/>
                <a:ea typeface="Microsoft YaHei" panose="020B0503020204020204" pitchFamily="34" charset="-122"/>
              </a:rPr>
              <a:t> to change the page orientation.</a:t>
            </a:r>
            <a:endParaRPr lang="th-TH" dirty="0">
              <a:latin typeface="Microsoft YaHei" panose="020B0503020204020204" pitchFamily="34" charset="-122"/>
              <a:ea typeface="Microsoft YaHei" panose="020B0503020204020204" pitchFamily="34" charset="-122"/>
            </a:endParaRPr>
          </a:p>
        </p:txBody>
      </p:sp>
      <p:pic>
        <p:nvPicPr>
          <p:cNvPr id="45058" name="Picture 2" descr="Changing the page orientati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6913" y="4663892"/>
            <a:ext cx="6193971" cy="1961425"/>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109</a:t>
            </a:fld>
            <a:endParaRPr lang="en-US"/>
          </a:p>
        </p:txBody>
      </p:sp>
    </p:spTree>
    <p:extLst>
      <p:ext uri="{BB962C8B-B14F-4D97-AF65-F5344CB8AC3E}">
        <p14:creationId xmlns:p14="http://schemas.microsoft.com/office/powerpoint/2010/main" val="32614000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47761" y="2436194"/>
            <a:ext cx="11345664" cy="646331"/>
          </a:xfrm>
          <a:prstGeom prst="rect">
            <a:avLst/>
          </a:prstGeom>
        </p:spPr>
        <p:txBody>
          <a:bodyPr wrap="square">
            <a:spAutoFit/>
          </a:bodyPr>
          <a:lstStyle/>
          <a:p>
            <a:pPr marL="342900" indent="-342900">
              <a:buFont typeface="Arial" panose="020B0604020202020204" pitchFamily="34" charset="0"/>
              <a:buChar char="•"/>
            </a:pPr>
            <a:r>
              <a:rPr lang="en-US" dirty="0">
                <a:latin typeface="Microsoft YaHei" panose="020B0503020204020204" pitchFamily="34" charset="-122"/>
                <a:cs typeface="Arial" panose="020B0604020202020204" pitchFamily="34" charset="0"/>
              </a:rPr>
              <a:t>The </a:t>
            </a:r>
            <a:r>
              <a:rPr lang="en-US" b="1" dirty="0">
                <a:solidFill>
                  <a:schemeClr val="accent1"/>
                </a:solidFill>
                <a:latin typeface="Microsoft YaHei" panose="020B0503020204020204" pitchFamily="34" charset="-122"/>
                <a:cs typeface="Arial" panose="020B0604020202020204" pitchFamily="34" charset="0"/>
              </a:rPr>
              <a:t>Ruler</a:t>
            </a:r>
            <a:r>
              <a:rPr lang="en-US" dirty="0">
                <a:latin typeface="Microsoft YaHei" panose="020B0503020204020204" pitchFamily="34" charset="-122"/>
                <a:cs typeface="Arial" panose="020B0604020202020204" pitchFamily="34" charset="0"/>
              </a:rPr>
              <a:t> is located at the top and to the left of your document. It makes it easier to adjust your document with precision. If you want, you can hide the Ruler to create more screen space.</a:t>
            </a:r>
          </a:p>
        </p:txBody>
      </p:sp>
      <p:pic>
        <p:nvPicPr>
          <p:cNvPr id="8194" name="Picture 2" descr="ผลการค้นหารูปภาพสำหรับ how to"/>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194691" y="3087363"/>
            <a:ext cx="2018693" cy="1498071"/>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766857" y="3449903"/>
            <a:ext cx="5670911" cy="369332"/>
          </a:xfrm>
          <a:prstGeom prst="rect">
            <a:avLst/>
          </a:prstGeom>
        </p:spPr>
        <p:txBody>
          <a:bodyPr wrap="none">
            <a:spAutoFit/>
          </a:bodyPr>
          <a:lstStyle/>
          <a:p>
            <a:pPr algn="ctr" fontAlgn="base"/>
            <a:r>
              <a:rPr lang="en-US" b="1" dirty="0" smtClean="0">
                <a:latin typeface="Microsoft YaHei" panose="020B0503020204020204" pitchFamily="34" charset="-122"/>
                <a:cs typeface="Arial" panose="020B0604020202020204" pitchFamily="34" charset="0"/>
              </a:rPr>
              <a:t>To add commands to the Quick Access Toolbar:</a:t>
            </a:r>
            <a:endParaRPr lang="en-US" b="1" i="0" dirty="0">
              <a:effectLst/>
              <a:latin typeface="Microsoft YaHei" panose="020B0503020204020204" pitchFamily="34" charset="-122"/>
              <a:cs typeface="Arial" panose="020B0604020202020204" pitchFamily="34" charset="0"/>
            </a:endParaRPr>
          </a:p>
        </p:txBody>
      </p:sp>
      <p:pic>
        <p:nvPicPr>
          <p:cNvPr id="10242" name="Picture 2" descr="clicking the View tab"/>
          <p:cNvPicPr>
            <a:picLocks noChangeAspect="1" noChangeArrowheads="1"/>
          </p:cNvPicPr>
          <p:nvPr/>
        </p:nvPicPr>
        <p:blipFill rotWithShape="1">
          <a:blip r:embed="rId4">
            <a:extLst>
              <a:ext uri="{28A0092B-C50C-407E-A947-70E740481C1C}">
                <a14:useLocalDpi xmlns:a14="http://schemas.microsoft.com/office/drawing/2010/main" val="0"/>
              </a:ext>
            </a:extLst>
          </a:blip>
          <a:srcRect l="47108"/>
          <a:stretch/>
        </p:blipFill>
        <p:spPr bwMode="auto">
          <a:xfrm>
            <a:off x="1165641" y="4441615"/>
            <a:ext cx="3340174" cy="141922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turning on the Rul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2577" y="4441615"/>
            <a:ext cx="6315075" cy="141922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ผลการค้นหารูปภาพสำหรับ 1 vect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50339" y="5463875"/>
            <a:ext cx="429238" cy="48302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ผลการค้นหารูปภาพสำหรับ 2 vecto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085531" y="5463875"/>
            <a:ext cx="455439" cy="455439"/>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165640" y="6065246"/>
            <a:ext cx="2602795" cy="646331"/>
          </a:xfrm>
          <a:prstGeom prst="rect">
            <a:avLst/>
          </a:prstGeom>
        </p:spPr>
        <p:txBody>
          <a:bodyPr wrap="square">
            <a:spAutoFit/>
          </a:bodyPr>
          <a:lstStyle/>
          <a:p>
            <a:r>
              <a:rPr lang="en-US" dirty="0">
                <a:latin typeface="Microsoft YaHei" panose="020B0503020204020204" pitchFamily="34" charset="-122"/>
                <a:ea typeface="Microsoft YaHei" panose="020B0503020204020204" pitchFamily="34" charset="-122"/>
              </a:rPr>
              <a:t>Click the </a:t>
            </a:r>
            <a:r>
              <a:rPr lang="en-US" b="1" dirty="0">
                <a:solidFill>
                  <a:schemeClr val="accent1"/>
                </a:solidFill>
                <a:latin typeface="Microsoft YaHei" panose="020B0503020204020204" pitchFamily="34" charset="-122"/>
                <a:ea typeface="Microsoft YaHei" panose="020B0503020204020204" pitchFamily="34" charset="-122"/>
              </a:rPr>
              <a:t>View</a:t>
            </a:r>
            <a:r>
              <a:rPr lang="en-US" b="1" dirty="0">
                <a:latin typeface="Microsoft YaHei" panose="020B0503020204020204" pitchFamily="34" charset="-122"/>
                <a:ea typeface="Microsoft YaHei" panose="020B0503020204020204" pitchFamily="34" charset="-122"/>
              </a:rPr>
              <a:t> </a:t>
            </a:r>
            <a:r>
              <a:rPr lang="en-US" dirty="0">
                <a:latin typeface="Microsoft YaHei" panose="020B0503020204020204" pitchFamily="34" charset="-122"/>
                <a:ea typeface="Microsoft YaHei" panose="020B0503020204020204" pitchFamily="34" charset="-122"/>
              </a:rPr>
              <a:t>tab.</a:t>
            </a:r>
            <a:br>
              <a:rPr lang="en-US" dirty="0">
                <a:latin typeface="Microsoft YaHei" panose="020B0503020204020204" pitchFamily="34" charset="-122"/>
                <a:ea typeface="Microsoft YaHei" panose="020B0503020204020204" pitchFamily="34" charset="-122"/>
              </a:rPr>
            </a:br>
            <a:endParaRPr lang="en-US" dirty="0">
              <a:latin typeface="Microsoft YaHei" panose="020B0503020204020204" pitchFamily="34" charset="-122"/>
              <a:ea typeface="Microsoft YaHei" panose="020B0503020204020204" pitchFamily="34" charset="-122"/>
            </a:endParaRPr>
          </a:p>
        </p:txBody>
      </p:sp>
      <p:sp>
        <p:nvSpPr>
          <p:cNvPr id="11" name="Rectangle 10"/>
          <p:cNvSpPr/>
          <p:nvPr/>
        </p:nvSpPr>
        <p:spPr>
          <a:xfrm>
            <a:off x="5082577" y="6065246"/>
            <a:ext cx="6822365" cy="369332"/>
          </a:xfrm>
          <a:prstGeom prst="rect">
            <a:avLst/>
          </a:prstGeom>
        </p:spPr>
        <p:txBody>
          <a:bodyPr wrap="square">
            <a:spAutoFit/>
          </a:bodyPr>
          <a:lstStyle/>
          <a:p>
            <a:r>
              <a:rPr lang="en-US" dirty="0">
                <a:latin typeface="Microsoft YaHei" panose="020B0503020204020204" pitchFamily="34" charset="-122"/>
                <a:ea typeface="Microsoft YaHei" panose="020B0503020204020204" pitchFamily="34" charset="-122"/>
              </a:rPr>
              <a:t>Click the checkbox next to </a:t>
            </a:r>
            <a:r>
              <a:rPr lang="en-US" b="1" dirty="0">
                <a:solidFill>
                  <a:schemeClr val="accent1"/>
                </a:solidFill>
                <a:latin typeface="Microsoft YaHei" panose="020B0503020204020204" pitchFamily="34" charset="-122"/>
                <a:ea typeface="Microsoft YaHei" panose="020B0503020204020204" pitchFamily="34" charset="-122"/>
              </a:rPr>
              <a:t>Ruler</a:t>
            </a:r>
            <a:r>
              <a:rPr lang="en-US" dirty="0">
                <a:latin typeface="Microsoft YaHei" panose="020B0503020204020204" pitchFamily="34" charset="-122"/>
                <a:ea typeface="Microsoft YaHei" panose="020B0503020204020204" pitchFamily="34" charset="-122"/>
              </a:rPr>
              <a:t> to </a:t>
            </a:r>
            <a:r>
              <a:rPr lang="en-US" b="1" dirty="0">
                <a:solidFill>
                  <a:schemeClr val="accent1"/>
                </a:solidFill>
                <a:latin typeface="Microsoft YaHei" panose="020B0503020204020204" pitchFamily="34" charset="-122"/>
                <a:ea typeface="Microsoft YaHei" panose="020B0503020204020204" pitchFamily="34" charset="-122"/>
              </a:rPr>
              <a:t>show</a:t>
            </a:r>
            <a:r>
              <a:rPr lang="en-US" dirty="0">
                <a:latin typeface="Microsoft YaHei" panose="020B0503020204020204" pitchFamily="34" charset="-122"/>
                <a:ea typeface="Microsoft YaHei" panose="020B0503020204020204" pitchFamily="34" charset="-122"/>
              </a:rPr>
              <a:t> or </a:t>
            </a:r>
            <a:r>
              <a:rPr lang="en-US" b="1" dirty="0">
                <a:solidFill>
                  <a:schemeClr val="accent1"/>
                </a:solidFill>
                <a:latin typeface="Microsoft YaHei" panose="020B0503020204020204" pitchFamily="34" charset="-122"/>
                <a:ea typeface="Microsoft YaHei" panose="020B0503020204020204" pitchFamily="34" charset="-122"/>
              </a:rPr>
              <a:t>hide</a:t>
            </a:r>
            <a:r>
              <a:rPr lang="en-US" dirty="0">
                <a:latin typeface="Microsoft YaHei" panose="020B0503020204020204" pitchFamily="34" charset="-122"/>
                <a:ea typeface="Microsoft YaHei" panose="020B0503020204020204" pitchFamily="34" charset="-122"/>
              </a:rPr>
              <a:t> the Ruler.</a:t>
            </a:r>
          </a:p>
        </p:txBody>
      </p:sp>
      <p:sp>
        <p:nvSpPr>
          <p:cNvPr id="15" name="Rectangle 14"/>
          <p:cNvSpPr/>
          <p:nvPr/>
        </p:nvSpPr>
        <p:spPr>
          <a:xfrm>
            <a:off x="254876" y="1811824"/>
            <a:ext cx="1415772"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The Ruler</a:t>
            </a:r>
          </a:p>
        </p:txBody>
      </p:sp>
      <p:sp>
        <p:nvSpPr>
          <p:cNvPr id="16"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11</a:t>
            </a:fld>
            <a:endParaRPr lang="en-US"/>
          </a:p>
        </p:txBody>
      </p:sp>
    </p:spTree>
    <p:extLst>
      <p:ext uri="{BB962C8B-B14F-4D97-AF65-F5344CB8AC3E}">
        <p14:creationId xmlns:p14="http://schemas.microsoft.com/office/powerpoint/2010/main" val="382606474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1257075"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Page size</a:t>
            </a:r>
            <a:endParaRPr lang="en-US" b="1" dirty="0">
              <a:latin typeface="Microsoft YaHei" panose="020B0503020204020204" pitchFamily="34" charset="-122"/>
              <a:ea typeface="Microsoft YaHei" panose="020B0503020204020204" pitchFamily="34" charset="-122"/>
            </a:endParaRPr>
          </a:p>
        </p:txBody>
      </p:sp>
      <p:sp>
        <p:nvSpPr>
          <p:cNvPr id="3" name="Rectangle 2"/>
          <p:cNvSpPr/>
          <p:nvPr/>
        </p:nvSpPr>
        <p:spPr>
          <a:xfrm>
            <a:off x="254876" y="2571060"/>
            <a:ext cx="5371101" cy="923330"/>
          </a:xfrm>
          <a:prstGeom prst="rect">
            <a:avLst/>
          </a:prstGeom>
        </p:spPr>
        <p:txBody>
          <a:bodyPr wrap="square">
            <a:spAutoFit/>
          </a:bodyPr>
          <a:lstStyle/>
          <a:p>
            <a:pPr fontAlgn="base">
              <a:buFont typeface="+mj-lt"/>
              <a:buAutoNum type="arabicPeriod"/>
            </a:pPr>
            <a:r>
              <a:rPr lang="en-US" dirty="0">
                <a:solidFill>
                  <a:srgbClr val="505860"/>
                </a:solidFill>
                <a:latin typeface="Microsoft YaHei" panose="020B0503020204020204" pitchFamily="34" charset="-122"/>
                <a:ea typeface="Microsoft YaHei" panose="020B0503020204020204" pitchFamily="34" charset="-122"/>
              </a:rPr>
              <a:t>Select the </a:t>
            </a:r>
            <a:r>
              <a:rPr lang="en-US" b="1" dirty="0">
                <a:solidFill>
                  <a:schemeClr val="accent1"/>
                </a:solidFill>
                <a:latin typeface="Microsoft YaHei" panose="020B0503020204020204" pitchFamily="34" charset="-122"/>
                <a:ea typeface="Microsoft YaHei" panose="020B0503020204020204" pitchFamily="34" charset="-122"/>
              </a:rPr>
              <a:t>Layout</a:t>
            </a:r>
            <a:r>
              <a:rPr lang="en-US" dirty="0">
                <a:solidFill>
                  <a:srgbClr val="505860"/>
                </a:solidFill>
                <a:latin typeface="Microsoft YaHei" panose="020B0503020204020204" pitchFamily="34" charset="-122"/>
                <a:ea typeface="Microsoft YaHei" panose="020B0503020204020204" pitchFamily="34" charset="-122"/>
              </a:rPr>
              <a:t> tab, then click the </a:t>
            </a:r>
            <a:r>
              <a:rPr lang="en-US" dirty="0" smtClean="0">
                <a:solidFill>
                  <a:srgbClr val="505860"/>
                </a:solidFill>
                <a:latin typeface="Microsoft YaHei" panose="020B0503020204020204" pitchFamily="34" charset="-122"/>
                <a:ea typeface="Microsoft YaHei" panose="020B0503020204020204" pitchFamily="34" charset="-122"/>
              </a:rPr>
              <a:t/>
            </a:r>
            <a:br>
              <a:rPr lang="en-US" dirty="0" smtClean="0">
                <a:solidFill>
                  <a:srgbClr val="505860"/>
                </a:solidFill>
                <a:latin typeface="Microsoft YaHei" panose="020B0503020204020204" pitchFamily="34" charset="-122"/>
                <a:ea typeface="Microsoft YaHei" panose="020B0503020204020204" pitchFamily="34" charset="-122"/>
              </a:rPr>
            </a:br>
            <a:r>
              <a:rPr lang="en-US" b="1" dirty="0" smtClean="0">
                <a:solidFill>
                  <a:schemeClr val="accent1"/>
                </a:solidFill>
                <a:latin typeface="Microsoft YaHei" panose="020B0503020204020204" pitchFamily="34" charset="-122"/>
                <a:ea typeface="Microsoft YaHei" panose="020B0503020204020204" pitchFamily="34" charset="-122"/>
              </a:rPr>
              <a:t>Size </a:t>
            </a:r>
            <a:r>
              <a:rPr lang="en-US" b="1" dirty="0">
                <a:solidFill>
                  <a:schemeClr val="accent1"/>
                </a:solidFill>
                <a:latin typeface="Microsoft YaHei" panose="020B0503020204020204" pitchFamily="34" charset="-122"/>
                <a:ea typeface="Microsoft YaHei" panose="020B0503020204020204" pitchFamily="34" charset="-122"/>
              </a:rPr>
              <a:t>command</a:t>
            </a:r>
            <a:r>
              <a:rPr lang="en-US" dirty="0">
                <a:solidFill>
                  <a:srgbClr val="505860"/>
                </a:solidFill>
                <a:latin typeface="Microsoft YaHei" panose="020B0503020204020204" pitchFamily="34" charset="-122"/>
                <a:ea typeface="Microsoft YaHei" panose="020B0503020204020204" pitchFamily="34" charset="-122"/>
              </a:rPr>
              <a:t>.</a:t>
            </a:r>
            <a:br>
              <a:rPr lang="en-US" dirty="0">
                <a:solidFill>
                  <a:srgbClr val="505860"/>
                </a:solidFill>
                <a:latin typeface="Microsoft YaHei" panose="020B0503020204020204" pitchFamily="34" charset="-122"/>
                <a:ea typeface="Microsoft YaHei" panose="020B0503020204020204" pitchFamily="34" charset="-122"/>
              </a:rPr>
            </a:b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707274" y="2565787"/>
            <a:ext cx="6484725"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A </a:t>
            </a:r>
            <a:r>
              <a:rPr lang="en-US" dirty="0">
                <a:solidFill>
                  <a:srgbClr val="505860"/>
                </a:solidFill>
                <a:latin typeface="Microsoft YaHei" panose="020B0503020204020204" pitchFamily="34" charset="-122"/>
                <a:ea typeface="Microsoft YaHei" panose="020B0503020204020204" pitchFamily="34" charset="-122"/>
              </a:rPr>
              <a:t>drop-down menu will appear. The current page size is highlighted. Click the desired </a:t>
            </a:r>
            <a:r>
              <a:rPr lang="en-US" b="1" dirty="0">
                <a:solidFill>
                  <a:schemeClr val="accent1"/>
                </a:solidFill>
                <a:latin typeface="Microsoft YaHei" panose="020B0503020204020204" pitchFamily="34" charset="-122"/>
                <a:ea typeface="Microsoft YaHei" panose="020B0503020204020204" pitchFamily="34" charset="-122"/>
              </a:rPr>
              <a:t>predefined page size</a:t>
            </a:r>
            <a:r>
              <a:rPr lang="en-US" dirty="0">
                <a:solidFill>
                  <a:srgbClr val="505860"/>
                </a:solidFill>
                <a:latin typeface="Microsoft YaHei" panose="020B0503020204020204" pitchFamily="34" charset="-122"/>
                <a:ea typeface="Microsoft YaHei" panose="020B0503020204020204" pitchFamily="34" charset="-122"/>
              </a:rPr>
              <a:t>.</a:t>
            </a:r>
            <a:endParaRPr lang="th-TH" dirty="0">
              <a:latin typeface="Microsoft YaHei" panose="020B0503020204020204" pitchFamily="34" charset="-122"/>
              <a:ea typeface="Microsoft YaHei" panose="020B0503020204020204" pitchFamily="34" charset="-122"/>
            </a:endParaRPr>
          </a:p>
        </p:txBody>
      </p:sp>
      <p:pic>
        <p:nvPicPr>
          <p:cNvPr id="47106" name="Picture 2" descr="Clicking the Size command"/>
          <p:cNvPicPr>
            <a:picLocks noChangeAspect="1" noChangeArrowheads="1"/>
          </p:cNvPicPr>
          <p:nvPr/>
        </p:nvPicPr>
        <p:blipFill rotWithShape="1">
          <a:blip r:embed="rId3">
            <a:extLst>
              <a:ext uri="{28A0092B-C50C-407E-A947-70E740481C1C}">
                <a14:useLocalDpi xmlns:a14="http://schemas.microsoft.com/office/drawing/2010/main" val="0"/>
              </a:ext>
            </a:extLst>
          </a:blip>
          <a:srcRect t="1" r="45214" b="-2806"/>
          <a:stretch/>
        </p:blipFill>
        <p:spPr bwMode="auto">
          <a:xfrm>
            <a:off x="570540" y="3429056"/>
            <a:ext cx="4291416" cy="1556885"/>
          </a:xfrm>
          <a:prstGeom prst="rect">
            <a:avLst/>
          </a:prstGeom>
          <a:noFill/>
          <a:extLst>
            <a:ext uri="{909E8E84-426E-40DD-AFC4-6F175D3DCCD1}">
              <a14:hiddenFill xmlns:a14="http://schemas.microsoft.com/office/drawing/2010/main">
                <a:solidFill>
                  <a:srgbClr val="FFFFFF"/>
                </a:solidFill>
              </a14:hiddenFill>
            </a:ext>
          </a:extLst>
        </p:spPr>
      </p:pic>
      <p:pic>
        <p:nvPicPr>
          <p:cNvPr id="47108" name="Picture 4" descr="Changing the page siz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07274" y="3429056"/>
            <a:ext cx="6020668" cy="275947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110</a:t>
            </a:fld>
            <a:endParaRPr lang="en-US"/>
          </a:p>
        </p:txBody>
      </p:sp>
    </p:spTree>
    <p:extLst>
      <p:ext uri="{BB962C8B-B14F-4D97-AF65-F5344CB8AC3E}">
        <p14:creationId xmlns:p14="http://schemas.microsoft.com/office/powerpoint/2010/main" val="234545121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2670859"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Format </a:t>
            </a:r>
            <a:r>
              <a:rPr lang="en-US" b="1" dirty="0">
                <a:latin typeface="Microsoft YaHei" panose="020B0503020204020204" pitchFamily="34" charset="-122"/>
                <a:ea typeface="Microsoft YaHei" panose="020B0503020204020204" pitchFamily="34" charset="-122"/>
              </a:rPr>
              <a:t>page margins</a:t>
            </a:r>
          </a:p>
        </p:txBody>
      </p:sp>
      <p:sp>
        <p:nvSpPr>
          <p:cNvPr id="3" name="Rectangle 2"/>
          <p:cNvSpPr/>
          <p:nvPr/>
        </p:nvSpPr>
        <p:spPr>
          <a:xfrm>
            <a:off x="254876" y="2571060"/>
            <a:ext cx="5371101" cy="646331"/>
          </a:xfrm>
          <a:prstGeom prst="rect">
            <a:avLst/>
          </a:prstGeom>
        </p:spPr>
        <p:txBody>
          <a:bodyPr wrap="square">
            <a:spAutoFit/>
          </a:bodyPr>
          <a:lstStyle/>
          <a:p>
            <a:pPr fontAlgn="base">
              <a:buFont typeface="+mj-lt"/>
              <a:buAutoNum type="arabicPeriod"/>
            </a:pPr>
            <a:r>
              <a:rPr lang="en-US" dirty="0">
                <a:solidFill>
                  <a:srgbClr val="505860"/>
                </a:solidFill>
                <a:latin typeface="Microsoft YaHei" panose="020B0503020204020204" pitchFamily="34" charset="-122"/>
                <a:ea typeface="Microsoft YaHei" panose="020B0503020204020204" pitchFamily="34" charset="-122"/>
              </a:rPr>
              <a:t>Select the </a:t>
            </a:r>
            <a:r>
              <a:rPr lang="en-US" b="1" dirty="0">
                <a:solidFill>
                  <a:schemeClr val="accent1"/>
                </a:solidFill>
                <a:latin typeface="Microsoft YaHei" panose="020B0503020204020204" pitchFamily="34" charset="-122"/>
                <a:ea typeface="Microsoft YaHei" panose="020B0503020204020204" pitchFamily="34" charset="-122"/>
              </a:rPr>
              <a:t>Layout tab</a:t>
            </a:r>
            <a:r>
              <a:rPr lang="en-US" dirty="0">
                <a:solidFill>
                  <a:srgbClr val="505860"/>
                </a:solidFill>
                <a:latin typeface="Microsoft YaHei" panose="020B0503020204020204" pitchFamily="34" charset="-122"/>
                <a:ea typeface="Microsoft YaHei" panose="020B0503020204020204" pitchFamily="34" charset="-122"/>
              </a:rPr>
              <a:t>, then click the </a:t>
            </a:r>
            <a:r>
              <a:rPr lang="en-US" b="1" dirty="0">
                <a:solidFill>
                  <a:schemeClr val="accent1"/>
                </a:solidFill>
                <a:latin typeface="Microsoft YaHei" panose="020B0503020204020204" pitchFamily="34" charset="-122"/>
                <a:ea typeface="Microsoft YaHei" panose="020B0503020204020204" pitchFamily="34" charset="-122"/>
              </a:rPr>
              <a:t>Margins command.</a:t>
            </a:r>
            <a:endParaRPr lang="th-TH" b="1" dirty="0">
              <a:solidFill>
                <a:schemeClr val="accent1"/>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889427" y="2565787"/>
            <a:ext cx="3644264"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a:t>
            </a:r>
            <a:r>
              <a:rPr lang="en-US" dirty="0">
                <a:solidFill>
                  <a:srgbClr val="505860"/>
                </a:solidFill>
                <a:latin typeface="Microsoft YaHei" panose="020B0503020204020204" pitchFamily="34" charset="-122"/>
                <a:ea typeface="Microsoft YaHei" panose="020B0503020204020204" pitchFamily="34" charset="-122"/>
              </a:rPr>
              <a:t>A drop-down menu will appear. Click the </a:t>
            </a:r>
            <a:r>
              <a:rPr lang="en-US" b="1" dirty="0">
                <a:solidFill>
                  <a:schemeClr val="accent1"/>
                </a:solidFill>
                <a:latin typeface="Microsoft YaHei" panose="020B0503020204020204" pitchFamily="34" charset="-122"/>
                <a:ea typeface="Microsoft YaHei" panose="020B0503020204020204" pitchFamily="34" charset="-122"/>
              </a:rPr>
              <a:t>predefined margin size</a:t>
            </a:r>
            <a:r>
              <a:rPr lang="en-US" dirty="0">
                <a:solidFill>
                  <a:srgbClr val="505860"/>
                </a:solidFill>
                <a:latin typeface="Microsoft YaHei" panose="020B0503020204020204" pitchFamily="34" charset="-122"/>
                <a:ea typeface="Microsoft YaHei" panose="020B0503020204020204" pitchFamily="34" charset="-122"/>
              </a:rPr>
              <a:t> you want..</a:t>
            </a:r>
            <a:endParaRPr lang="th-TH" dirty="0">
              <a:latin typeface="Microsoft YaHei" panose="020B0503020204020204" pitchFamily="34" charset="-122"/>
              <a:ea typeface="Microsoft YaHei" panose="020B0503020204020204" pitchFamily="34" charset="-122"/>
            </a:endParaRPr>
          </a:p>
        </p:txBody>
      </p:sp>
      <p:pic>
        <p:nvPicPr>
          <p:cNvPr id="2050" name="Picture 2" descr="Clicking the Margins command"/>
          <p:cNvPicPr>
            <a:picLocks noChangeAspect="1" noChangeArrowheads="1"/>
          </p:cNvPicPr>
          <p:nvPr/>
        </p:nvPicPr>
        <p:blipFill rotWithShape="1">
          <a:blip r:embed="rId3">
            <a:extLst>
              <a:ext uri="{28A0092B-C50C-407E-A947-70E740481C1C}">
                <a14:useLocalDpi xmlns:a14="http://schemas.microsoft.com/office/drawing/2010/main" val="0"/>
              </a:ext>
            </a:extLst>
          </a:blip>
          <a:srcRect r="45889" b="1625"/>
          <a:stretch/>
        </p:blipFill>
        <p:spPr bwMode="auto">
          <a:xfrm>
            <a:off x="254875" y="3429055"/>
            <a:ext cx="5110033" cy="179608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stretch>
            <a:fillRect/>
          </a:stretch>
        </p:blipFill>
        <p:spPr>
          <a:xfrm>
            <a:off x="9533691" y="2565787"/>
            <a:ext cx="2163629" cy="4268251"/>
          </a:xfrm>
          <a:prstGeom prst="rect">
            <a:avLst/>
          </a:prstGeom>
        </p:spPr>
      </p:pic>
      <p:sp>
        <p:nvSpPr>
          <p:cNvPr id="6" name="Slide Number Placeholder 5"/>
          <p:cNvSpPr>
            <a:spLocks noGrp="1"/>
          </p:cNvSpPr>
          <p:nvPr>
            <p:ph type="sldNum" sz="quarter" idx="12"/>
          </p:nvPr>
        </p:nvSpPr>
        <p:spPr/>
        <p:txBody>
          <a:bodyPr/>
          <a:lstStyle/>
          <a:p>
            <a:fld id="{FA1B90FA-9B2D-4AB8-AB7B-075CFE2BFDB3}" type="slidenum">
              <a:rPr lang="en-US" smtClean="0"/>
              <a:t>111</a:t>
            </a:fld>
            <a:endParaRPr lang="en-US"/>
          </a:p>
        </p:txBody>
      </p:sp>
    </p:spTree>
    <p:extLst>
      <p:ext uri="{BB962C8B-B14F-4D97-AF65-F5344CB8AC3E}">
        <p14:creationId xmlns:p14="http://schemas.microsoft.com/office/powerpoint/2010/main" val="18283881"/>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8" name="Rectangle 7"/>
          <p:cNvSpPr/>
          <p:nvPr/>
        </p:nvSpPr>
        <p:spPr>
          <a:xfrm>
            <a:off x="1694333" y="2207850"/>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use custom margins</a:t>
            </a:r>
          </a:p>
        </p:txBody>
      </p:sp>
      <p:pic>
        <p:nvPicPr>
          <p:cNvPr id="9" name="Picture 2" descr="ผลการค้นหารูปภาพสำหรับ how to"/>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229270" y="1664239"/>
            <a:ext cx="1465063" cy="108722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196940" y="2751462"/>
            <a:ext cx="3644264" cy="1200329"/>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From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Layout tab</a:t>
            </a:r>
            <a:r>
              <a:rPr lang="en-US" dirty="0">
                <a:solidFill>
                  <a:srgbClr val="505860"/>
                </a:solidFill>
                <a:latin typeface="Microsoft YaHei" panose="020B0503020204020204" pitchFamily="34" charset="-122"/>
                <a:ea typeface="Microsoft YaHei" panose="020B0503020204020204" pitchFamily="34" charset="-122"/>
              </a:rPr>
              <a:t>, click Margins. Select </a:t>
            </a:r>
            <a:r>
              <a:rPr lang="en-US" b="1" dirty="0">
                <a:solidFill>
                  <a:schemeClr val="accent1"/>
                </a:solidFill>
                <a:latin typeface="Microsoft YaHei" panose="020B0503020204020204" pitchFamily="34" charset="-122"/>
                <a:ea typeface="Microsoft YaHei" panose="020B0503020204020204" pitchFamily="34" charset="-122"/>
              </a:rPr>
              <a:t>Custom Margins </a:t>
            </a:r>
            <a:r>
              <a:rPr lang="en-US" dirty="0">
                <a:solidFill>
                  <a:srgbClr val="505860"/>
                </a:solidFill>
                <a:latin typeface="Microsoft YaHei" panose="020B0503020204020204" pitchFamily="34" charset="-122"/>
                <a:ea typeface="Microsoft YaHei" panose="020B0503020204020204" pitchFamily="34" charset="-122"/>
              </a:rPr>
              <a:t>from the drop-down menu.</a:t>
            </a:r>
            <a:endParaRPr lang="th-TH" dirty="0">
              <a:latin typeface="Microsoft YaHei" panose="020B0503020204020204" pitchFamily="34" charset="-122"/>
              <a:ea typeface="Microsoft YaHei" panose="020B0503020204020204" pitchFamily="34" charset="-122"/>
            </a:endParaRPr>
          </a:p>
        </p:txBody>
      </p:sp>
      <p:pic>
        <p:nvPicPr>
          <p:cNvPr id="11" name="Picture 10"/>
          <p:cNvPicPr>
            <a:picLocks noChangeAspect="1"/>
          </p:cNvPicPr>
          <p:nvPr/>
        </p:nvPicPr>
        <p:blipFill rotWithShape="1">
          <a:blip r:embed="rId5"/>
          <a:srcRect/>
          <a:stretch/>
        </p:blipFill>
        <p:spPr>
          <a:xfrm>
            <a:off x="3817964" y="2675679"/>
            <a:ext cx="2040115" cy="4024592"/>
          </a:xfrm>
          <a:prstGeom prst="rect">
            <a:avLst/>
          </a:prstGeom>
        </p:spPr>
      </p:pic>
      <p:sp>
        <p:nvSpPr>
          <p:cNvPr id="6" name="Rectangle 5"/>
          <p:cNvSpPr/>
          <p:nvPr/>
        </p:nvSpPr>
        <p:spPr>
          <a:xfrm>
            <a:off x="6168446" y="2798484"/>
            <a:ext cx="2208112" cy="1754326"/>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The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Page</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Setup</a:t>
            </a:r>
            <a:r>
              <a:rPr lang="en-US" dirty="0">
                <a:solidFill>
                  <a:srgbClr val="505860"/>
                </a:solidFill>
                <a:latin typeface="Microsoft YaHei" panose="020B0503020204020204" pitchFamily="34" charset="-122"/>
                <a:ea typeface="Microsoft YaHei" panose="020B0503020204020204" pitchFamily="34" charset="-122"/>
              </a:rPr>
              <a:t> dialog box will appear</a:t>
            </a:r>
            <a:r>
              <a:rPr lang="en-US" dirty="0" smtClean="0">
                <a:solidFill>
                  <a:srgbClr val="505860"/>
                </a:solidFill>
                <a:latin typeface="Microsoft YaHei" panose="020B0503020204020204" pitchFamily="34" charset="-122"/>
                <a:ea typeface="Microsoft YaHei" panose="020B0503020204020204" pitchFamily="34" charset="-122"/>
              </a:rPr>
              <a:t>.</a:t>
            </a:r>
            <a:r>
              <a:rPr lang="en-US" dirty="0">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Adjust the values for each margin, then click</a:t>
            </a:r>
            <a:r>
              <a:rPr lang="en-US" dirty="0">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OK</a:t>
            </a:r>
            <a:r>
              <a:rPr lang="en-US" dirty="0">
                <a:latin typeface="Microsoft YaHei" panose="020B0503020204020204" pitchFamily="34" charset="-122"/>
                <a:ea typeface="Microsoft YaHei" panose="020B0503020204020204" pitchFamily="34" charset="-122"/>
              </a:rPr>
              <a:t>.</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3074" name="Picture 2" descr="The Page Setup dialog bo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555411" y="2675679"/>
            <a:ext cx="3418228" cy="410037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112</a:t>
            </a:fld>
            <a:endParaRPr lang="en-US"/>
          </a:p>
        </p:txBody>
      </p:sp>
    </p:spTree>
    <p:extLst>
      <p:ext uri="{BB962C8B-B14F-4D97-AF65-F5344CB8AC3E}">
        <p14:creationId xmlns:p14="http://schemas.microsoft.com/office/powerpoint/2010/main" val="23588665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8" name="Rectangle 7"/>
          <p:cNvSpPr/>
          <p:nvPr/>
        </p:nvSpPr>
        <p:spPr>
          <a:xfrm>
            <a:off x="1633712" y="1961781"/>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use custom margins</a:t>
            </a:r>
          </a:p>
        </p:txBody>
      </p:sp>
      <p:pic>
        <p:nvPicPr>
          <p:cNvPr id="9" name="Picture 2" descr="ผลการค้นหารูปภาพสำหรับ how to"/>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229270" y="1664239"/>
            <a:ext cx="1465063" cy="108722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633712" y="2375920"/>
            <a:ext cx="10327060"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Alternatively, you can open the Page Setup dialog box by navigating to the Layout tab and clicking the small </a:t>
            </a:r>
            <a:r>
              <a:rPr lang="en-US" b="1" dirty="0">
                <a:solidFill>
                  <a:schemeClr val="accent1"/>
                </a:solidFill>
                <a:latin typeface="Microsoft YaHei" panose="020B0503020204020204" pitchFamily="34" charset="-122"/>
                <a:ea typeface="Microsoft YaHei" panose="020B0503020204020204" pitchFamily="34" charset="-122"/>
              </a:rPr>
              <a:t>arrow</a:t>
            </a:r>
            <a:r>
              <a:rPr lang="en-US" dirty="0">
                <a:solidFill>
                  <a:srgbClr val="505860"/>
                </a:solidFill>
                <a:latin typeface="Microsoft YaHei" panose="020B0503020204020204" pitchFamily="34" charset="-122"/>
                <a:ea typeface="Microsoft YaHei" panose="020B0503020204020204" pitchFamily="34" charset="-122"/>
              </a:rPr>
              <a:t> in the bottom-right corner of the </a:t>
            </a:r>
            <a:r>
              <a:rPr lang="en-US" b="1" dirty="0">
                <a:solidFill>
                  <a:schemeClr val="accent1"/>
                </a:solidFill>
                <a:latin typeface="Microsoft YaHei" panose="020B0503020204020204" pitchFamily="34" charset="-122"/>
                <a:ea typeface="Microsoft YaHei" panose="020B0503020204020204" pitchFamily="34" charset="-122"/>
              </a:rPr>
              <a:t>Page Setup group</a:t>
            </a:r>
            <a:r>
              <a:rPr lang="en-US" dirty="0">
                <a:solidFill>
                  <a:srgbClr val="505860"/>
                </a:solidFill>
                <a:latin typeface="Microsoft YaHei" panose="020B0503020204020204" pitchFamily="34" charset="-122"/>
                <a:ea typeface="Microsoft YaHei" panose="020B0503020204020204" pitchFamily="34" charset="-122"/>
              </a:rPr>
              <a:t>.</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4098" name="Picture 2" descr="Opening the Page Setup dialog box"/>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71701" y="3103896"/>
            <a:ext cx="8018680" cy="360714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113</a:t>
            </a:fld>
            <a:endParaRPr lang="en-US"/>
          </a:p>
        </p:txBody>
      </p:sp>
    </p:spTree>
    <p:extLst>
      <p:ext uri="{BB962C8B-B14F-4D97-AF65-F5344CB8AC3E}">
        <p14:creationId xmlns:p14="http://schemas.microsoft.com/office/powerpoint/2010/main" val="2003816757"/>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3418436"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Line and Paragraph Spacing</a:t>
            </a:r>
          </a:p>
        </p:txBody>
      </p:sp>
      <p:sp>
        <p:nvSpPr>
          <p:cNvPr id="3" name="Rectangle 2"/>
          <p:cNvSpPr/>
          <p:nvPr/>
        </p:nvSpPr>
        <p:spPr>
          <a:xfrm>
            <a:off x="729342" y="2167502"/>
            <a:ext cx="11231429" cy="2031325"/>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Line spacing is the </a:t>
            </a:r>
            <a:r>
              <a:rPr lang="en-US" b="1" dirty="0">
                <a:solidFill>
                  <a:schemeClr val="accent1"/>
                </a:solidFill>
                <a:latin typeface="Microsoft YaHei" panose="020B0503020204020204" pitchFamily="34" charset="-122"/>
                <a:ea typeface="Microsoft YaHei" panose="020B0503020204020204" pitchFamily="34" charset="-122"/>
              </a:rPr>
              <a:t>space between each line</a:t>
            </a:r>
            <a:r>
              <a:rPr lang="en-US" dirty="0">
                <a:solidFill>
                  <a:srgbClr val="505860"/>
                </a:solidFill>
                <a:latin typeface="Microsoft YaHei" panose="020B0503020204020204" pitchFamily="34" charset="-122"/>
                <a:ea typeface="Microsoft YaHei" panose="020B0503020204020204" pitchFamily="34" charset="-122"/>
              </a:rPr>
              <a:t> in a paragraph. Word allows you to customize the line spacing to be </a:t>
            </a:r>
            <a:r>
              <a:rPr lang="en-US" b="1" dirty="0">
                <a:solidFill>
                  <a:schemeClr val="accent1"/>
                </a:solidFill>
                <a:latin typeface="Microsoft YaHei" panose="020B0503020204020204" pitchFamily="34" charset="-122"/>
                <a:ea typeface="Microsoft YaHei" panose="020B0503020204020204" pitchFamily="34" charset="-122"/>
              </a:rPr>
              <a:t>single spaced </a:t>
            </a:r>
            <a:r>
              <a:rPr lang="en-US" dirty="0">
                <a:solidFill>
                  <a:srgbClr val="505860"/>
                </a:solidFill>
                <a:latin typeface="Microsoft YaHei" panose="020B0503020204020204" pitchFamily="34" charset="-122"/>
                <a:ea typeface="Microsoft YaHei" panose="020B0503020204020204" pitchFamily="34" charset="-122"/>
              </a:rPr>
              <a:t>(one line high), </a:t>
            </a:r>
            <a:r>
              <a:rPr lang="en-US" b="1" dirty="0">
                <a:solidFill>
                  <a:schemeClr val="accent1"/>
                </a:solidFill>
                <a:latin typeface="Microsoft YaHei" panose="020B0503020204020204" pitchFamily="34" charset="-122"/>
                <a:ea typeface="Microsoft YaHei" panose="020B0503020204020204" pitchFamily="34" charset="-122"/>
              </a:rPr>
              <a:t>double spaced </a:t>
            </a:r>
            <a:r>
              <a:rPr lang="en-US" dirty="0">
                <a:solidFill>
                  <a:srgbClr val="505860"/>
                </a:solidFill>
                <a:latin typeface="Microsoft YaHei" panose="020B0503020204020204" pitchFamily="34" charset="-122"/>
                <a:ea typeface="Microsoft YaHei" panose="020B0503020204020204" pitchFamily="34" charset="-122"/>
              </a:rPr>
              <a:t>(two lines high), or any other amount you want. The default spacing in Word is </a:t>
            </a:r>
            <a:r>
              <a:rPr lang="en-US" b="1" dirty="0">
                <a:solidFill>
                  <a:schemeClr val="accent1"/>
                </a:solidFill>
                <a:latin typeface="Microsoft YaHei" panose="020B0503020204020204" pitchFamily="34" charset="-122"/>
                <a:ea typeface="Microsoft YaHei" panose="020B0503020204020204" pitchFamily="34" charset="-122"/>
              </a:rPr>
              <a:t>1.08 lines</a:t>
            </a:r>
            <a:r>
              <a:rPr lang="en-US" dirty="0">
                <a:solidFill>
                  <a:srgbClr val="505860"/>
                </a:solidFill>
                <a:latin typeface="Microsoft YaHei" panose="020B0503020204020204" pitchFamily="34" charset="-122"/>
                <a:ea typeface="Microsoft YaHei" panose="020B0503020204020204" pitchFamily="34" charset="-122"/>
              </a:rPr>
              <a:t>, which is slightly larger than single spaced.</a:t>
            </a:r>
          </a:p>
          <a:p>
            <a:pPr marL="285750" indent="-285750">
              <a:buFont typeface="Arial" panose="020B0604020202020204" pitchFamily="34" charset="0"/>
              <a:buChar char="•"/>
            </a:pPr>
            <a:endParaRPr lang="en-US" dirty="0">
              <a:solidFill>
                <a:srgbClr val="505860"/>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In the images below, you can compare different types of line spacing. From left to right, these images show default line spacing, single spacing, and double spacing.</a:t>
            </a:r>
            <a:endParaRPr lang="th-TH" dirty="0">
              <a:latin typeface="Microsoft YaHei" panose="020B0503020204020204" pitchFamily="34" charset="-122"/>
              <a:ea typeface="Microsoft YaHei" panose="020B0503020204020204" pitchFamily="34" charset="-122"/>
            </a:endParaRPr>
          </a:p>
        </p:txBody>
      </p:sp>
      <p:pic>
        <p:nvPicPr>
          <p:cNvPr id="5128" name="Picture 8" descr="https://media.gcflearnfree.org/content/568d25ef8d7fa91e7c8d89ad_01_06_2016/2016-01-08_10-34-4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1557" y="4198827"/>
            <a:ext cx="5841809" cy="252854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114</a:t>
            </a:fld>
            <a:endParaRPr lang="en-US"/>
          </a:p>
        </p:txBody>
      </p:sp>
    </p:spTree>
    <p:extLst>
      <p:ext uri="{BB962C8B-B14F-4D97-AF65-F5344CB8AC3E}">
        <p14:creationId xmlns:p14="http://schemas.microsoft.com/office/powerpoint/2010/main" val="1855835566"/>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2466829"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Format </a:t>
            </a:r>
            <a:r>
              <a:rPr lang="en-US" b="1" dirty="0">
                <a:latin typeface="Microsoft YaHei" panose="020B0503020204020204" pitchFamily="34" charset="-122"/>
                <a:ea typeface="Microsoft YaHei" panose="020B0503020204020204" pitchFamily="34" charset="-122"/>
              </a:rPr>
              <a:t>line spacing</a:t>
            </a:r>
          </a:p>
        </p:txBody>
      </p:sp>
      <p:sp>
        <p:nvSpPr>
          <p:cNvPr id="4" name="Rectangle 3"/>
          <p:cNvSpPr/>
          <p:nvPr/>
        </p:nvSpPr>
        <p:spPr>
          <a:xfrm>
            <a:off x="254876" y="2317678"/>
            <a:ext cx="4282839" cy="369332"/>
          </a:xfrm>
          <a:prstGeom prst="rect">
            <a:avLst/>
          </a:prstGeom>
        </p:spPr>
        <p:txBody>
          <a:bodyPr wrap="non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text you want to format.</a:t>
            </a:r>
            <a:endParaRPr lang="th-TH" dirty="0">
              <a:latin typeface="Microsoft YaHei" panose="020B0503020204020204" pitchFamily="34" charset="-122"/>
              <a:ea typeface="Microsoft YaHei" panose="020B0503020204020204" pitchFamily="34" charset="-122"/>
            </a:endParaRPr>
          </a:p>
        </p:txBody>
      </p:sp>
      <p:pic>
        <p:nvPicPr>
          <p:cNvPr id="10242" name="Picture 2" descr="https://media.gcflearnfree.org/content/568d25ef8d7fa91e7c8d89ad_01_06_2016/2016-01-11_09-46-34.png"/>
          <p:cNvPicPr>
            <a:picLocks noChangeAspect="1" noChangeArrowheads="1"/>
          </p:cNvPicPr>
          <p:nvPr/>
        </p:nvPicPr>
        <p:blipFill rotWithShape="1">
          <a:blip r:embed="rId3">
            <a:extLst>
              <a:ext uri="{28A0092B-C50C-407E-A947-70E740481C1C}">
                <a14:useLocalDpi xmlns:a14="http://schemas.microsoft.com/office/drawing/2010/main" val="0"/>
              </a:ext>
            </a:extLst>
          </a:blip>
          <a:srcRect b="31998"/>
          <a:stretch/>
        </p:blipFill>
        <p:spPr bwMode="auto">
          <a:xfrm>
            <a:off x="1488290" y="2837186"/>
            <a:ext cx="9522631" cy="338721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115</a:t>
            </a:fld>
            <a:endParaRPr lang="en-US"/>
          </a:p>
        </p:txBody>
      </p:sp>
    </p:spTree>
    <p:extLst>
      <p:ext uri="{BB962C8B-B14F-4D97-AF65-F5344CB8AC3E}">
        <p14:creationId xmlns:p14="http://schemas.microsoft.com/office/powerpoint/2010/main" val="1580616280"/>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2466829"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Format </a:t>
            </a:r>
            <a:r>
              <a:rPr lang="en-US" b="1" dirty="0">
                <a:latin typeface="Microsoft YaHei" panose="020B0503020204020204" pitchFamily="34" charset="-122"/>
                <a:ea typeface="Microsoft YaHei" panose="020B0503020204020204" pitchFamily="34" charset="-122"/>
              </a:rPr>
              <a:t>line spacing</a:t>
            </a:r>
          </a:p>
        </p:txBody>
      </p:sp>
      <p:sp>
        <p:nvSpPr>
          <p:cNvPr id="4" name="Rectangle 3"/>
          <p:cNvSpPr/>
          <p:nvPr/>
        </p:nvSpPr>
        <p:spPr>
          <a:xfrm>
            <a:off x="254876" y="2264494"/>
            <a:ext cx="11705896"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tab</a:t>
            </a:r>
            <a:r>
              <a:rPr lang="en-US" dirty="0">
                <a:solidFill>
                  <a:srgbClr val="505860"/>
                </a:solidFill>
                <a:latin typeface="Microsoft YaHei" panose="020B0503020204020204" pitchFamily="34" charset="-122"/>
                <a:ea typeface="Microsoft YaHei" panose="020B0503020204020204" pitchFamily="34" charset="-122"/>
              </a:rPr>
              <a:t>, click the </a:t>
            </a:r>
            <a:r>
              <a:rPr lang="en-US" b="1" dirty="0">
                <a:solidFill>
                  <a:schemeClr val="accent1"/>
                </a:solidFill>
                <a:latin typeface="Microsoft YaHei" panose="020B0503020204020204" pitchFamily="34" charset="-122"/>
                <a:ea typeface="Microsoft YaHei" panose="020B0503020204020204" pitchFamily="34" charset="-122"/>
              </a:rPr>
              <a:t>Line and Paragraph Spacing command</a:t>
            </a:r>
            <a:r>
              <a:rPr lang="en-US" dirty="0">
                <a:solidFill>
                  <a:srgbClr val="505860"/>
                </a:solidFill>
                <a:latin typeface="Microsoft YaHei" panose="020B0503020204020204" pitchFamily="34" charset="-122"/>
                <a:ea typeface="Microsoft YaHei" panose="020B0503020204020204" pitchFamily="34" charset="-122"/>
              </a:rPr>
              <a:t>, then select the desired line spacing.</a:t>
            </a:r>
            <a:endParaRPr lang="th-TH" dirty="0">
              <a:latin typeface="Microsoft YaHei" panose="020B0503020204020204" pitchFamily="34" charset="-122"/>
              <a:ea typeface="Microsoft YaHei" panose="020B0503020204020204" pitchFamily="34" charset="-122"/>
            </a:endParaRPr>
          </a:p>
        </p:txBody>
      </p:sp>
      <p:pic>
        <p:nvPicPr>
          <p:cNvPr id="11266" name="Picture 2" descr="https://media.gcflearnfree.org/content/568d25ef8d7fa91e7c8d89ad_01_06_2016/2016-01-11_09-49-05.png"/>
          <p:cNvPicPr>
            <a:picLocks noChangeAspect="1" noChangeArrowheads="1"/>
          </p:cNvPicPr>
          <p:nvPr/>
        </p:nvPicPr>
        <p:blipFill rotWithShape="1">
          <a:blip r:embed="rId3">
            <a:extLst>
              <a:ext uri="{28A0092B-C50C-407E-A947-70E740481C1C}">
                <a14:useLocalDpi xmlns:a14="http://schemas.microsoft.com/office/drawing/2010/main" val="0"/>
              </a:ext>
            </a:extLst>
          </a:blip>
          <a:srcRect b="5926"/>
          <a:stretch/>
        </p:blipFill>
        <p:spPr bwMode="auto">
          <a:xfrm>
            <a:off x="497663" y="3007817"/>
            <a:ext cx="3924461" cy="32163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867697" y="3342659"/>
            <a:ext cx="5500160" cy="369332"/>
          </a:xfrm>
          <a:prstGeom prst="rect">
            <a:avLst/>
          </a:prstGeom>
        </p:spPr>
        <p:txBody>
          <a:bodyPr wrap="none">
            <a:spAutoFit/>
          </a:bodyPr>
          <a:lstStyle/>
          <a:p>
            <a:r>
              <a:rPr lang="en-US" dirty="0" smtClean="0">
                <a:solidFill>
                  <a:srgbClr val="505860"/>
                </a:solidFill>
                <a:latin typeface="Microsoft YaHei" panose="020B0503020204020204" pitchFamily="34" charset="-122"/>
                <a:ea typeface="Microsoft YaHei" panose="020B0503020204020204" pitchFamily="34" charset="-122"/>
              </a:rPr>
              <a:t>3. The </a:t>
            </a:r>
            <a:r>
              <a:rPr lang="en-US" dirty="0">
                <a:solidFill>
                  <a:srgbClr val="505860"/>
                </a:solidFill>
                <a:latin typeface="Microsoft YaHei" panose="020B0503020204020204" pitchFamily="34" charset="-122"/>
                <a:ea typeface="Microsoft YaHei" panose="020B0503020204020204" pitchFamily="34" charset="-122"/>
              </a:rPr>
              <a:t>line spacing will change in the document.</a:t>
            </a:r>
            <a:endParaRPr lang="th-TH" dirty="0">
              <a:latin typeface="Microsoft YaHei" panose="020B0503020204020204" pitchFamily="34" charset="-122"/>
              <a:ea typeface="Microsoft YaHei" panose="020B0503020204020204" pitchFamily="34" charset="-122"/>
            </a:endParaRPr>
          </a:p>
        </p:txBody>
      </p:sp>
      <p:pic>
        <p:nvPicPr>
          <p:cNvPr id="11268" name="Picture 4" descr="https://media.gcflearnfree.org/content/568d25ef8d7fa91e7c8d89ad_01_06_2016/2016-01-11_09-51-32.png"/>
          <p:cNvPicPr>
            <a:picLocks noChangeAspect="1" noChangeArrowheads="1"/>
          </p:cNvPicPr>
          <p:nvPr/>
        </p:nvPicPr>
        <p:blipFill rotWithShape="1">
          <a:blip r:embed="rId4">
            <a:extLst>
              <a:ext uri="{28A0092B-C50C-407E-A947-70E740481C1C}">
                <a14:useLocalDpi xmlns:a14="http://schemas.microsoft.com/office/drawing/2010/main" val="0"/>
              </a:ext>
            </a:extLst>
          </a:blip>
          <a:srcRect b="31514"/>
          <a:stretch/>
        </p:blipFill>
        <p:spPr bwMode="auto">
          <a:xfrm>
            <a:off x="5109856" y="3905211"/>
            <a:ext cx="6703865" cy="231898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116</a:t>
            </a:fld>
            <a:endParaRPr lang="en-US"/>
          </a:p>
        </p:txBody>
      </p:sp>
    </p:spTree>
    <p:extLst>
      <p:ext uri="{BB962C8B-B14F-4D97-AF65-F5344CB8AC3E}">
        <p14:creationId xmlns:p14="http://schemas.microsoft.com/office/powerpoint/2010/main" val="20407268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3248005"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Format paragraph spacing</a:t>
            </a:r>
            <a:endParaRPr lang="en-US" b="1" dirty="0">
              <a:latin typeface="Microsoft YaHei" panose="020B0503020204020204" pitchFamily="34" charset="-122"/>
              <a:ea typeface="Microsoft YaHei" panose="020B0503020204020204" pitchFamily="34" charset="-122"/>
            </a:endParaRPr>
          </a:p>
        </p:txBody>
      </p:sp>
      <p:sp>
        <p:nvSpPr>
          <p:cNvPr id="4" name="Rectangle 3"/>
          <p:cNvSpPr/>
          <p:nvPr/>
        </p:nvSpPr>
        <p:spPr>
          <a:xfrm>
            <a:off x="254876" y="2274322"/>
            <a:ext cx="11705896"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paragraph or paragraphs you want to format.</a:t>
            </a:r>
            <a:endParaRPr lang="th-TH" dirty="0">
              <a:latin typeface="Microsoft YaHei" panose="020B0503020204020204" pitchFamily="34" charset="-122"/>
              <a:ea typeface="Microsoft YaHei" panose="020B0503020204020204" pitchFamily="34" charset="-122"/>
            </a:endParaRPr>
          </a:p>
        </p:txBody>
      </p:sp>
      <p:sp>
        <p:nvSpPr>
          <p:cNvPr id="5" name="Rectangle 4"/>
          <p:cNvSpPr/>
          <p:nvPr/>
        </p:nvSpPr>
        <p:spPr>
          <a:xfrm>
            <a:off x="254876" y="2778947"/>
            <a:ext cx="11937124" cy="1200329"/>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tab, click the </a:t>
            </a:r>
            <a:r>
              <a:rPr lang="en-US" b="1" dirty="0">
                <a:solidFill>
                  <a:schemeClr val="accent1"/>
                </a:solidFill>
                <a:latin typeface="Microsoft YaHei" panose="020B0503020204020204" pitchFamily="34" charset="-122"/>
                <a:ea typeface="Microsoft YaHei" panose="020B0503020204020204" pitchFamily="34" charset="-122"/>
              </a:rPr>
              <a:t>Line and Paragraph Spacing</a:t>
            </a:r>
            <a:r>
              <a:rPr lang="en-US" dirty="0">
                <a:solidFill>
                  <a:srgbClr val="505860"/>
                </a:solidFill>
                <a:latin typeface="Microsoft YaHei" panose="020B0503020204020204" pitchFamily="34" charset="-122"/>
                <a:ea typeface="Microsoft YaHei" panose="020B0503020204020204" pitchFamily="34" charset="-122"/>
              </a:rPr>
              <a:t> command. </a:t>
            </a:r>
            <a:endParaRPr lang="en-US" dirty="0" smtClean="0">
              <a:solidFill>
                <a:srgbClr val="505860"/>
              </a:solidFill>
              <a:latin typeface="Microsoft YaHei" panose="020B0503020204020204" pitchFamily="34" charset="-122"/>
              <a:ea typeface="Microsoft YaHei" panose="020B0503020204020204" pitchFamily="34" charset="-122"/>
            </a:endParaRPr>
          </a:p>
          <a:p>
            <a:r>
              <a:rPr lang="en-US" dirty="0" smtClean="0">
                <a:solidFill>
                  <a:srgbClr val="505860"/>
                </a:solidFill>
                <a:latin typeface="Microsoft YaHei" panose="020B0503020204020204" pitchFamily="34" charset="-122"/>
                <a:ea typeface="Microsoft YaHei" panose="020B0503020204020204" pitchFamily="34" charset="-122"/>
              </a:rPr>
              <a:t>Click</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Add Space Before </a:t>
            </a:r>
            <a:r>
              <a:rPr lang="en-US" b="1" dirty="0" smtClean="0">
                <a:solidFill>
                  <a:schemeClr val="accent1"/>
                </a:solidFill>
                <a:latin typeface="Microsoft YaHei" panose="020B0503020204020204" pitchFamily="34" charset="-122"/>
                <a:ea typeface="Microsoft YaHei" panose="020B0503020204020204" pitchFamily="34" charset="-122"/>
              </a:rPr>
              <a:t>Paragraph</a:t>
            </a:r>
            <a:r>
              <a:rPr lang="en-US" dirty="0">
                <a:solidFill>
                  <a:srgbClr val="505860"/>
                </a:solidFill>
                <a:latin typeface="Microsoft YaHei" panose="020B0503020204020204" pitchFamily="34" charset="-122"/>
                <a:ea typeface="Microsoft YaHei" panose="020B0503020204020204" pitchFamily="34" charset="-122"/>
              </a:rPr>
              <a:t> or </a:t>
            </a:r>
            <a:r>
              <a:rPr lang="en-US" b="1" dirty="0">
                <a:solidFill>
                  <a:schemeClr val="accent1"/>
                </a:solidFill>
                <a:latin typeface="Microsoft YaHei" panose="020B0503020204020204" pitchFamily="34" charset="-122"/>
                <a:ea typeface="Microsoft YaHei" panose="020B0503020204020204" pitchFamily="34" charset="-122"/>
              </a:rPr>
              <a:t>Remove Space After </a:t>
            </a:r>
            <a:endParaRPr lang="en-US" b="1" dirty="0" smtClean="0">
              <a:solidFill>
                <a:schemeClr val="accent1"/>
              </a:solidFill>
              <a:latin typeface="Microsoft YaHei" panose="020B0503020204020204" pitchFamily="34" charset="-122"/>
              <a:ea typeface="Microsoft YaHei" panose="020B0503020204020204" pitchFamily="34" charset="-122"/>
            </a:endParaRPr>
          </a:p>
          <a:p>
            <a:r>
              <a:rPr lang="en-US" b="1" dirty="0" smtClean="0">
                <a:solidFill>
                  <a:schemeClr val="accent1"/>
                </a:solidFill>
                <a:latin typeface="Microsoft YaHei" panose="020B0503020204020204" pitchFamily="34" charset="-122"/>
                <a:ea typeface="Microsoft YaHei" panose="020B0503020204020204" pitchFamily="34" charset="-122"/>
              </a:rPr>
              <a:t>Paragraph</a:t>
            </a:r>
            <a:r>
              <a:rPr lang="en-US" dirty="0">
                <a:solidFill>
                  <a:srgbClr val="505860"/>
                </a:solidFill>
                <a:latin typeface="Microsoft YaHei" panose="020B0503020204020204" pitchFamily="34" charset="-122"/>
                <a:ea typeface="Microsoft YaHei" panose="020B0503020204020204" pitchFamily="34" charset="-122"/>
              </a:rPr>
              <a:t> from the drop-down menu. In our example, </a:t>
            </a:r>
            <a:endParaRPr lang="en-US" dirty="0" smtClean="0">
              <a:solidFill>
                <a:srgbClr val="505860"/>
              </a:solidFill>
              <a:latin typeface="Microsoft YaHei" panose="020B0503020204020204" pitchFamily="34" charset="-122"/>
              <a:ea typeface="Microsoft YaHei" panose="020B0503020204020204" pitchFamily="34" charset="-122"/>
            </a:endParaRPr>
          </a:p>
          <a:p>
            <a:r>
              <a:rPr lang="en-US" dirty="0" smtClean="0">
                <a:solidFill>
                  <a:srgbClr val="505860"/>
                </a:solidFill>
                <a:latin typeface="Microsoft YaHei" panose="020B0503020204020204" pitchFamily="34" charset="-122"/>
                <a:ea typeface="Microsoft YaHei" panose="020B0503020204020204" pitchFamily="34" charset="-122"/>
              </a:rPr>
              <a:t>we'll </a:t>
            </a:r>
            <a:r>
              <a:rPr lang="en-US" dirty="0">
                <a:solidFill>
                  <a:srgbClr val="505860"/>
                </a:solidFill>
                <a:latin typeface="Microsoft YaHei" panose="020B0503020204020204" pitchFamily="34" charset="-122"/>
                <a:ea typeface="Microsoft YaHei" panose="020B0503020204020204" pitchFamily="34" charset="-122"/>
              </a:rPr>
              <a:t>select </a:t>
            </a:r>
            <a:r>
              <a:rPr lang="en-US" b="1" dirty="0">
                <a:solidFill>
                  <a:schemeClr val="accent1"/>
                </a:solidFill>
                <a:latin typeface="Microsoft YaHei" panose="020B0503020204020204" pitchFamily="34" charset="-122"/>
                <a:ea typeface="Microsoft YaHei" panose="020B0503020204020204" pitchFamily="34" charset="-122"/>
              </a:rPr>
              <a:t>Add Space Before Paragraph</a:t>
            </a:r>
            <a:r>
              <a:rPr lang="en-US" dirty="0">
                <a:solidFill>
                  <a:srgbClr val="505860"/>
                </a:solidFill>
                <a:latin typeface="Microsoft YaHei" panose="020B0503020204020204" pitchFamily="34" charset="-122"/>
                <a:ea typeface="Microsoft YaHei" panose="020B0503020204020204" pitchFamily="34" charset="-122"/>
              </a:rPr>
              <a:t>.</a:t>
            </a:r>
            <a:endParaRPr lang="th-TH" dirty="0">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a:blip r:embed="rId3"/>
          <a:stretch>
            <a:fillRect/>
          </a:stretch>
        </p:blipFill>
        <p:spPr>
          <a:xfrm>
            <a:off x="7707086" y="3175715"/>
            <a:ext cx="3887558" cy="3214331"/>
          </a:xfrm>
          <a:prstGeom prst="rect">
            <a:avLst/>
          </a:prstGeom>
        </p:spPr>
      </p:pic>
      <p:pic>
        <p:nvPicPr>
          <p:cNvPr id="12290" name="Picture 2" descr="https://media.gcflearnfree.org/content/568d25ef8d7fa91e7c8d89ad_01_06_2016/2016-01-11_09-46-34.png"/>
          <p:cNvPicPr>
            <a:picLocks noChangeAspect="1" noChangeArrowheads="1"/>
          </p:cNvPicPr>
          <p:nvPr/>
        </p:nvPicPr>
        <p:blipFill rotWithShape="1">
          <a:blip r:embed="rId4">
            <a:extLst>
              <a:ext uri="{28A0092B-C50C-407E-A947-70E740481C1C}">
                <a14:useLocalDpi xmlns:a14="http://schemas.microsoft.com/office/drawing/2010/main" val="0"/>
              </a:ext>
            </a:extLst>
          </a:blip>
          <a:srcRect t="12586" b="31280"/>
          <a:stretch/>
        </p:blipFill>
        <p:spPr bwMode="auto">
          <a:xfrm>
            <a:off x="957944" y="4245307"/>
            <a:ext cx="7304314" cy="2144739"/>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117</a:t>
            </a:fld>
            <a:endParaRPr lang="en-US"/>
          </a:p>
        </p:txBody>
      </p:sp>
    </p:spTree>
    <p:extLst>
      <p:ext uri="{BB962C8B-B14F-4D97-AF65-F5344CB8AC3E}">
        <p14:creationId xmlns:p14="http://schemas.microsoft.com/office/powerpoint/2010/main" val="1360658568"/>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8" name="Rectangle 7"/>
          <p:cNvSpPr/>
          <p:nvPr/>
        </p:nvSpPr>
        <p:spPr>
          <a:xfrm>
            <a:off x="1719939" y="3003838"/>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format paragraph spacing</a:t>
            </a:r>
          </a:p>
        </p:txBody>
      </p:sp>
      <p:pic>
        <p:nvPicPr>
          <p:cNvPr id="9" name="Picture 2" descr="ผลการค้นหารูปภาพสำหรับ how to"/>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254876" y="2660282"/>
            <a:ext cx="1465063" cy="108722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663090" y="4057663"/>
            <a:ext cx="7811438" cy="923330"/>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rPr>
              <a:t>From the drop-down menu, you can also select </a:t>
            </a:r>
            <a:r>
              <a:rPr lang="en-US" b="1" dirty="0">
                <a:solidFill>
                  <a:schemeClr val="accent1"/>
                </a:solidFill>
                <a:latin typeface="Microsoft YaHei" panose="020B0503020204020204" pitchFamily="34" charset="-122"/>
                <a:ea typeface="Microsoft YaHei" panose="020B0503020204020204" pitchFamily="34" charset="-122"/>
              </a:rPr>
              <a:t>Line</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Spacing</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Options</a:t>
            </a:r>
            <a:r>
              <a:rPr lang="en-US" b="1" dirty="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to open the Paragraph dialog box. From here, you can control how much space there is </a:t>
            </a:r>
            <a:r>
              <a:rPr lang="en-US" b="1" dirty="0" smtClean="0">
                <a:solidFill>
                  <a:schemeClr val="accent1"/>
                </a:solidFill>
                <a:latin typeface="Microsoft YaHei" panose="020B0503020204020204" pitchFamily="34" charset="-122"/>
                <a:ea typeface="Microsoft YaHei" panose="020B0503020204020204" pitchFamily="34" charset="-122"/>
              </a:rPr>
              <a:t>before</a:t>
            </a:r>
            <a:r>
              <a:rPr lang="en-US" b="1" dirty="0" smtClean="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and</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after</a:t>
            </a:r>
            <a:r>
              <a:rPr lang="en-US" dirty="0">
                <a:solidFill>
                  <a:srgbClr val="505860"/>
                </a:solidFill>
                <a:latin typeface="Microsoft YaHei" panose="020B0503020204020204" pitchFamily="34" charset="-122"/>
                <a:ea typeface="Microsoft YaHei" panose="020B0503020204020204" pitchFamily="34" charset="-122"/>
              </a:rPr>
              <a:t> the paragraph.</a:t>
            </a:r>
            <a:endParaRPr lang="th-TH" dirty="0">
              <a:latin typeface="Microsoft YaHei" panose="020B0503020204020204" pitchFamily="34" charset="-122"/>
              <a:ea typeface="Microsoft YaHei" panose="020B0503020204020204" pitchFamily="34" charset="-122"/>
            </a:endParaRPr>
          </a:p>
        </p:txBody>
      </p:sp>
      <p:pic>
        <p:nvPicPr>
          <p:cNvPr id="13314" name="Picture 2" descr="https://media.gcflearnfree.org/content/568d25ef8d7fa91e7c8d89ad_01_06_2016/2016-01-08_10-58-38.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62257" y="1768587"/>
            <a:ext cx="3698515" cy="4956124"/>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118</a:t>
            </a:fld>
            <a:endParaRPr lang="en-US"/>
          </a:p>
        </p:txBody>
      </p:sp>
    </p:spTree>
    <p:extLst>
      <p:ext uri="{BB962C8B-B14F-4D97-AF65-F5344CB8AC3E}">
        <p14:creationId xmlns:p14="http://schemas.microsoft.com/office/powerpoint/2010/main" val="1568889526"/>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3818225"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Indents and </a:t>
            </a:r>
            <a:r>
              <a:rPr lang="en-US" b="1" dirty="0" smtClean="0">
                <a:latin typeface="Microsoft YaHei" panose="020B0503020204020204" pitchFamily="34" charset="-122"/>
                <a:ea typeface="Microsoft YaHei" panose="020B0503020204020204" pitchFamily="34" charset="-122"/>
              </a:rPr>
              <a:t>Tabs : Introduction</a:t>
            </a:r>
            <a:endParaRPr lang="en-US" b="1" dirty="0">
              <a:latin typeface="Microsoft YaHei" panose="020B0503020204020204" pitchFamily="34" charset="-122"/>
              <a:ea typeface="Microsoft YaHei" panose="020B0503020204020204" pitchFamily="34" charset="-122"/>
            </a:endParaRPr>
          </a:p>
        </p:txBody>
      </p:sp>
      <p:sp>
        <p:nvSpPr>
          <p:cNvPr id="3" name="Rectangle 2"/>
          <p:cNvSpPr/>
          <p:nvPr/>
        </p:nvSpPr>
        <p:spPr>
          <a:xfrm>
            <a:off x="729342" y="2167502"/>
            <a:ext cx="11231429"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Indenting text adds structure to your document by allowing you to separate information. Whether you'd like to move a single line or an entire paragraph, you can use the </a:t>
            </a:r>
            <a:r>
              <a:rPr lang="en-US" b="1" dirty="0">
                <a:solidFill>
                  <a:schemeClr val="accent1"/>
                </a:solidFill>
                <a:latin typeface="Microsoft YaHei" panose="020B0503020204020204" pitchFamily="34" charset="-122"/>
                <a:ea typeface="Microsoft YaHei" panose="020B0503020204020204" pitchFamily="34" charset="-122"/>
              </a:rPr>
              <a:t>tab</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selector</a:t>
            </a:r>
            <a:r>
              <a:rPr lang="en-US" dirty="0">
                <a:solidFill>
                  <a:srgbClr val="505860"/>
                </a:solidFill>
                <a:latin typeface="Microsoft YaHei" panose="020B0503020204020204" pitchFamily="34" charset="-122"/>
                <a:ea typeface="Microsoft YaHei" panose="020B0503020204020204" pitchFamily="34" charset="-122"/>
              </a:rPr>
              <a:t> and the </a:t>
            </a:r>
            <a:r>
              <a:rPr lang="en-US" b="1" dirty="0">
                <a:solidFill>
                  <a:schemeClr val="accent1"/>
                </a:solidFill>
                <a:latin typeface="Microsoft YaHei" panose="020B0503020204020204" pitchFamily="34" charset="-122"/>
                <a:ea typeface="Microsoft YaHei" panose="020B0503020204020204" pitchFamily="34" charset="-122"/>
              </a:rPr>
              <a:t>horizontal</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ruler</a:t>
            </a:r>
            <a:r>
              <a:rPr lang="en-US" dirty="0">
                <a:solidFill>
                  <a:srgbClr val="505860"/>
                </a:solidFill>
                <a:latin typeface="Microsoft YaHei" panose="020B0503020204020204" pitchFamily="34" charset="-122"/>
                <a:ea typeface="Microsoft YaHei" panose="020B0503020204020204" pitchFamily="34" charset="-122"/>
              </a:rPr>
              <a:t> to set </a:t>
            </a:r>
            <a:r>
              <a:rPr lang="en-US" b="1" dirty="0">
                <a:solidFill>
                  <a:schemeClr val="accent1"/>
                </a:solidFill>
                <a:latin typeface="Microsoft YaHei" panose="020B0503020204020204" pitchFamily="34" charset="-122"/>
                <a:ea typeface="Microsoft YaHei" panose="020B0503020204020204" pitchFamily="34" charset="-122"/>
              </a:rPr>
              <a:t>tabs</a:t>
            </a:r>
            <a:r>
              <a:rPr lang="en-US" dirty="0">
                <a:solidFill>
                  <a:srgbClr val="505860"/>
                </a:solidFill>
                <a:latin typeface="Microsoft YaHei" panose="020B0503020204020204" pitchFamily="34" charset="-122"/>
                <a:ea typeface="Microsoft YaHei" panose="020B0503020204020204" pitchFamily="34" charset="-122"/>
              </a:rPr>
              <a:t> and </a:t>
            </a:r>
            <a:r>
              <a:rPr lang="en-US" b="1" dirty="0">
                <a:solidFill>
                  <a:schemeClr val="accent1"/>
                </a:solidFill>
                <a:latin typeface="Microsoft YaHei" panose="020B0503020204020204" pitchFamily="34" charset="-122"/>
                <a:ea typeface="Microsoft YaHei" panose="020B0503020204020204" pitchFamily="34" charset="-122"/>
              </a:rPr>
              <a:t>indents</a:t>
            </a:r>
            <a:r>
              <a:rPr lang="en-US" dirty="0">
                <a:solidFill>
                  <a:srgbClr val="505860"/>
                </a:solidFill>
                <a:latin typeface="Microsoft YaHei" panose="020B0503020204020204" pitchFamily="34" charset="-122"/>
                <a:ea typeface="Microsoft YaHei" panose="020B0503020204020204" pitchFamily="34" charset="-122"/>
              </a:rPr>
              <a:t>.</a:t>
            </a:r>
            <a:endParaRPr lang="th-TH" dirty="0">
              <a:latin typeface="Microsoft YaHei" panose="020B0503020204020204" pitchFamily="34" charset="-122"/>
              <a:ea typeface="Microsoft YaHei" panose="020B0503020204020204" pitchFamily="34" charset="-122"/>
            </a:endParaRPr>
          </a:p>
        </p:txBody>
      </p:sp>
      <p:pic>
        <p:nvPicPr>
          <p:cNvPr id="5124" name="Picture 4" descr="ผลการค้นหารูปภาพสำหรับ Ind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342" y="3460164"/>
            <a:ext cx="4430487" cy="2584452"/>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ผลการค้นหารูปภาพสำหรับ Ind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29106" y="3610340"/>
            <a:ext cx="1793710" cy="24288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a:stretch>
            <a:fillRect/>
          </a:stretch>
        </p:blipFill>
        <p:spPr>
          <a:xfrm>
            <a:off x="7492093" y="3712507"/>
            <a:ext cx="3837739" cy="2224467"/>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119</a:t>
            </a:fld>
            <a:endParaRPr lang="en-US"/>
          </a:p>
        </p:txBody>
      </p:sp>
    </p:spTree>
    <p:extLst>
      <p:ext uri="{BB962C8B-B14F-4D97-AF65-F5344CB8AC3E}">
        <p14:creationId xmlns:p14="http://schemas.microsoft.com/office/powerpoint/2010/main" val="323645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a:off x="226086" y="1983801"/>
            <a:ext cx="7787709" cy="461665"/>
          </a:xfrm>
          <a:prstGeom prst="rect">
            <a:avLst/>
          </a:prstGeom>
        </p:spPr>
        <p:txBody>
          <a:bodyPr wrap="none">
            <a:spAutoFit/>
          </a:bodyPr>
          <a:lstStyle/>
          <a:p>
            <a:pPr fontAlgn="base"/>
            <a:r>
              <a:rPr lang="en-US" sz="2400" b="1" dirty="0" smtClean="0">
                <a:latin typeface="Microsoft YaHei" panose="020B0503020204020204" pitchFamily="34" charset="-122"/>
                <a:cs typeface="Arial" panose="020B0604020202020204" pitchFamily="34" charset="0"/>
              </a:rPr>
              <a:t>How to change unit of ruler in Microsoft Word ??</a:t>
            </a:r>
            <a:endParaRPr lang="en-US" sz="2400" b="1" i="0" dirty="0">
              <a:effectLst/>
              <a:latin typeface="Microsoft YaHei" panose="020B0503020204020204" pitchFamily="34" charset="-122"/>
              <a:cs typeface="Arial" panose="020B0604020202020204" pitchFamily="34" charset="0"/>
            </a:endParaRPr>
          </a:p>
        </p:txBody>
      </p:sp>
      <p:pic>
        <p:nvPicPr>
          <p:cNvPr id="16" name="Picture 2" descr="Screenshot of Word 2013"/>
          <p:cNvPicPr>
            <a:picLocks noChangeAspect="1" noChangeArrowheads="1"/>
          </p:cNvPicPr>
          <p:nvPr/>
        </p:nvPicPr>
        <p:blipFill rotWithShape="1">
          <a:blip r:embed="rId2">
            <a:extLst>
              <a:ext uri="{28A0092B-C50C-407E-A947-70E740481C1C}">
                <a14:useLocalDpi xmlns:a14="http://schemas.microsoft.com/office/drawing/2010/main" val="0"/>
              </a:ext>
            </a:extLst>
          </a:blip>
          <a:srcRect b="10053"/>
          <a:stretch/>
        </p:blipFill>
        <p:spPr bwMode="auto">
          <a:xfrm>
            <a:off x="226086" y="2783494"/>
            <a:ext cx="11734686" cy="3772052"/>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3"/>
          <a:stretch>
            <a:fillRect/>
          </a:stretch>
        </p:blipFill>
        <p:spPr>
          <a:xfrm>
            <a:off x="5503255" y="3921215"/>
            <a:ext cx="2082438" cy="2468076"/>
          </a:xfrm>
          <a:prstGeom prst="rect">
            <a:avLst/>
          </a:prstGeom>
        </p:spPr>
      </p:pic>
      <p:sp>
        <p:nvSpPr>
          <p:cNvPr id="9"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12</a:t>
            </a:fld>
            <a:endParaRPr lang="en-US"/>
          </a:p>
        </p:txBody>
      </p:sp>
    </p:spTree>
    <p:extLst>
      <p:ext uri="{BB962C8B-B14F-4D97-AF65-F5344CB8AC3E}">
        <p14:creationId xmlns:p14="http://schemas.microsoft.com/office/powerpoint/2010/main" val="3305448063"/>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3038332"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indent using the Tab key</a:t>
            </a:r>
          </a:p>
        </p:txBody>
      </p:sp>
      <p:sp>
        <p:nvSpPr>
          <p:cNvPr id="4" name="Rectangle 3"/>
          <p:cNvSpPr/>
          <p:nvPr/>
        </p:nvSpPr>
        <p:spPr>
          <a:xfrm>
            <a:off x="664028" y="2167503"/>
            <a:ext cx="11296743" cy="369332"/>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 quick way to indent is to use the </a:t>
            </a:r>
            <a:r>
              <a:rPr lang="en-US" b="1" dirty="0">
                <a:solidFill>
                  <a:schemeClr val="accent1"/>
                </a:solidFill>
                <a:latin typeface="Microsoft YaHei" panose="020B0503020204020204" pitchFamily="34" charset="-122"/>
                <a:ea typeface="Microsoft YaHei" panose="020B0503020204020204" pitchFamily="34" charset="-122"/>
              </a:rPr>
              <a:t>Tab</a:t>
            </a:r>
            <a:r>
              <a:rPr lang="en-US" dirty="0">
                <a:solidFill>
                  <a:srgbClr val="505860"/>
                </a:solidFill>
                <a:latin typeface="Microsoft YaHei" panose="020B0503020204020204" pitchFamily="34" charset="-122"/>
                <a:ea typeface="Microsoft YaHei" panose="020B0503020204020204" pitchFamily="34" charset="-122"/>
              </a:rPr>
              <a:t> key. This will create a first-line indent of </a:t>
            </a:r>
            <a:r>
              <a:rPr lang="en-US" b="1" dirty="0">
                <a:solidFill>
                  <a:schemeClr val="accent1"/>
                </a:solidFill>
                <a:latin typeface="Microsoft YaHei" panose="020B0503020204020204" pitchFamily="34" charset="-122"/>
                <a:ea typeface="Microsoft YaHei" panose="020B0503020204020204" pitchFamily="34" charset="-122"/>
              </a:rPr>
              <a:t>1/2 inch</a:t>
            </a:r>
            <a:r>
              <a:rPr lang="en-US" dirty="0">
                <a:solidFill>
                  <a:schemeClr val="accent1"/>
                </a:solidFill>
                <a:latin typeface="Microsoft YaHei" panose="020B0503020204020204" pitchFamily="34" charset="-122"/>
                <a:ea typeface="Microsoft YaHei" panose="020B0503020204020204" pitchFamily="34" charset="-122"/>
              </a:rPr>
              <a:t>.</a:t>
            </a:r>
            <a:endParaRPr lang="th-TH" dirty="0">
              <a:solidFill>
                <a:schemeClr val="accent1"/>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254875" y="2733178"/>
            <a:ext cx="1170589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Place </a:t>
            </a:r>
            <a:r>
              <a:rPr lang="en-US" dirty="0">
                <a:solidFill>
                  <a:srgbClr val="505860"/>
                </a:solidFill>
                <a:latin typeface="Microsoft YaHei" panose="020B0503020204020204" pitchFamily="34" charset="-122"/>
                <a:ea typeface="Microsoft YaHei" panose="020B0503020204020204" pitchFamily="34" charset="-122"/>
              </a:rPr>
              <a:t>the insertion point</a:t>
            </a:r>
            <a:r>
              <a:rPr lang="en-US" b="1" dirty="0">
                <a:solidFill>
                  <a:schemeClr val="accent1"/>
                </a:solidFill>
                <a:latin typeface="Microsoft YaHei" panose="020B0503020204020204" pitchFamily="34" charset="-122"/>
                <a:ea typeface="Microsoft YaHei" panose="020B0503020204020204" pitchFamily="34" charset="-122"/>
              </a:rPr>
              <a:t> at the very beginning</a:t>
            </a:r>
            <a:r>
              <a:rPr lang="en-US" dirty="0">
                <a:solidFill>
                  <a:srgbClr val="505860"/>
                </a:solidFill>
                <a:latin typeface="Microsoft YaHei" panose="020B0503020204020204" pitchFamily="34" charset="-122"/>
                <a:ea typeface="Microsoft YaHei" panose="020B0503020204020204" pitchFamily="34" charset="-122"/>
              </a:rPr>
              <a:t> of the paragraph you want to indent.</a:t>
            </a:r>
            <a:endParaRPr lang="th-TH" dirty="0">
              <a:latin typeface="Microsoft YaHei" panose="020B0503020204020204" pitchFamily="34" charset="-122"/>
              <a:ea typeface="Microsoft YaHei" panose="020B0503020204020204" pitchFamily="34" charset="-122"/>
            </a:endParaRPr>
          </a:p>
        </p:txBody>
      </p:sp>
      <p:pic>
        <p:nvPicPr>
          <p:cNvPr id="8" name="Picture 7"/>
          <p:cNvPicPr>
            <a:picLocks noChangeAspect="1"/>
          </p:cNvPicPr>
          <p:nvPr/>
        </p:nvPicPr>
        <p:blipFill rotWithShape="1">
          <a:blip r:embed="rId3"/>
          <a:srcRect b="59449"/>
          <a:stretch/>
        </p:blipFill>
        <p:spPr>
          <a:xfrm>
            <a:off x="1799941" y="3123980"/>
            <a:ext cx="8199920" cy="1443595"/>
          </a:xfrm>
          <a:prstGeom prst="rect">
            <a:avLst/>
          </a:prstGeom>
        </p:spPr>
      </p:pic>
      <p:sp>
        <p:nvSpPr>
          <p:cNvPr id="9" name="Rectangle 8"/>
          <p:cNvSpPr/>
          <p:nvPr/>
        </p:nvSpPr>
        <p:spPr>
          <a:xfrm>
            <a:off x="254874" y="4518550"/>
            <a:ext cx="11705895" cy="646331"/>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Press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Tab</a:t>
            </a:r>
            <a:r>
              <a:rPr lang="en-US" dirty="0">
                <a:solidFill>
                  <a:srgbClr val="505860"/>
                </a:solidFill>
                <a:latin typeface="Microsoft YaHei" panose="020B0503020204020204" pitchFamily="34" charset="-122"/>
                <a:ea typeface="Microsoft YaHei" panose="020B0503020204020204" pitchFamily="34" charset="-122"/>
              </a:rPr>
              <a:t> key. On the Ruler, you should see the </a:t>
            </a:r>
            <a:r>
              <a:rPr lang="en-US" b="1" dirty="0">
                <a:solidFill>
                  <a:schemeClr val="accent1"/>
                </a:solidFill>
                <a:latin typeface="Microsoft YaHei" panose="020B0503020204020204" pitchFamily="34" charset="-122"/>
                <a:ea typeface="Microsoft YaHei" panose="020B0503020204020204" pitchFamily="34" charset="-122"/>
              </a:rPr>
              <a:t>first-line indent </a:t>
            </a:r>
            <a:r>
              <a:rPr lang="en-US" b="1" dirty="0" smtClean="0">
                <a:solidFill>
                  <a:schemeClr val="accent1"/>
                </a:solidFill>
                <a:latin typeface="Microsoft YaHei" panose="020B0503020204020204" pitchFamily="34" charset="-122"/>
                <a:ea typeface="Microsoft YaHei" panose="020B0503020204020204" pitchFamily="34" charset="-122"/>
              </a:rPr>
              <a:t>marker </a:t>
            </a:r>
            <a:r>
              <a:rPr lang="en-US" dirty="0" smtClean="0">
                <a:solidFill>
                  <a:srgbClr val="505860"/>
                </a:solidFill>
                <a:latin typeface="Microsoft YaHei" panose="020B0503020204020204" pitchFamily="34" charset="-122"/>
                <a:ea typeface="Microsoft YaHei" panose="020B0503020204020204" pitchFamily="34" charset="-122"/>
              </a:rPr>
              <a:t>move </a:t>
            </a:r>
            <a:r>
              <a:rPr lang="en-US" dirty="0">
                <a:solidFill>
                  <a:srgbClr val="505860"/>
                </a:solidFill>
                <a:latin typeface="Microsoft YaHei" panose="020B0503020204020204" pitchFamily="34" charset="-122"/>
                <a:ea typeface="Microsoft YaHei" panose="020B0503020204020204" pitchFamily="34" charset="-122"/>
              </a:rPr>
              <a:t>to the right by </a:t>
            </a:r>
            <a:r>
              <a:rPr lang="en-US" dirty="0">
                <a:solidFill>
                  <a:schemeClr val="accent1"/>
                </a:solidFill>
                <a:latin typeface="Microsoft YaHei" panose="020B0503020204020204" pitchFamily="34" charset="-122"/>
                <a:ea typeface="Microsoft YaHei" panose="020B0503020204020204" pitchFamily="34" charset="-122"/>
              </a:rPr>
              <a:t>1/2 </a:t>
            </a:r>
            <a:r>
              <a:rPr lang="en-US" dirty="0" smtClean="0">
                <a:solidFill>
                  <a:schemeClr val="accent1"/>
                </a:solidFill>
                <a:latin typeface="Microsoft YaHei" panose="020B0503020204020204" pitchFamily="34" charset="-122"/>
                <a:ea typeface="Microsoft YaHei" panose="020B0503020204020204" pitchFamily="34" charset="-122"/>
              </a:rPr>
              <a:t>inch.</a:t>
            </a:r>
            <a:r>
              <a:rPr lang="en-US" dirty="0" smtClean="0">
                <a:solidFill>
                  <a:srgbClr val="505860"/>
                </a:solidFill>
                <a:latin typeface="Microsoft YaHei" panose="020B0503020204020204" pitchFamily="34" charset="-122"/>
                <a:ea typeface="Microsoft YaHei" panose="020B0503020204020204" pitchFamily="34" charset="-122"/>
              </a:rPr>
              <a:t> The </a:t>
            </a:r>
            <a:r>
              <a:rPr lang="en-US" dirty="0">
                <a:solidFill>
                  <a:srgbClr val="505860"/>
                </a:solidFill>
                <a:latin typeface="Microsoft YaHei" panose="020B0503020204020204" pitchFamily="34" charset="-122"/>
                <a:ea typeface="Microsoft YaHei" panose="020B0503020204020204" pitchFamily="34" charset="-122"/>
              </a:rPr>
              <a:t>first line of the paragraph will be indented.</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6146" name="Picture 2" descr="https://media.gcflearnfree.org/content/568c17f98d7fa91e7c8d89a9_01_05_2016/2016-01-05_15-15-13.png"/>
          <p:cNvPicPr>
            <a:picLocks noChangeAspect="1" noChangeArrowheads="1"/>
          </p:cNvPicPr>
          <p:nvPr/>
        </p:nvPicPr>
        <p:blipFill rotWithShape="1">
          <a:blip r:embed="rId4">
            <a:extLst>
              <a:ext uri="{28A0092B-C50C-407E-A947-70E740481C1C}">
                <a14:useLocalDpi xmlns:a14="http://schemas.microsoft.com/office/drawing/2010/main" val="0"/>
              </a:ext>
            </a:extLst>
          </a:blip>
          <a:srcRect b="58536"/>
          <a:stretch/>
        </p:blipFill>
        <p:spPr bwMode="auto">
          <a:xfrm>
            <a:off x="1710015" y="5186352"/>
            <a:ext cx="8289846" cy="1482954"/>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120</a:t>
            </a:fld>
            <a:endParaRPr lang="en-US"/>
          </a:p>
        </p:txBody>
      </p:sp>
    </p:spTree>
    <p:extLst>
      <p:ext uri="{BB962C8B-B14F-4D97-AF65-F5344CB8AC3E}">
        <p14:creationId xmlns:p14="http://schemas.microsoft.com/office/powerpoint/2010/main" val="4187251788"/>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4259499"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indent using the Indent commands</a:t>
            </a:r>
          </a:p>
        </p:txBody>
      </p:sp>
      <p:sp>
        <p:nvSpPr>
          <p:cNvPr id="4" name="Rectangle 3"/>
          <p:cNvSpPr/>
          <p:nvPr/>
        </p:nvSpPr>
        <p:spPr>
          <a:xfrm>
            <a:off x="664028" y="2167503"/>
            <a:ext cx="11296743"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If you want to indent multiple lines of text or all lines of a paragraph, you can use the </a:t>
            </a:r>
            <a:r>
              <a:rPr lang="en-US" b="1" dirty="0">
                <a:solidFill>
                  <a:schemeClr val="accent1"/>
                </a:solidFill>
                <a:latin typeface="Microsoft YaHei" panose="020B0503020204020204" pitchFamily="34" charset="-122"/>
                <a:ea typeface="Microsoft YaHei" panose="020B0503020204020204" pitchFamily="34" charset="-122"/>
              </a:rPr>
              <a:t>Indent commands</a:t>
            </a:r>
            <a:r>
              <a:rPr lang="en-US" dirty="0">
                <a:solidFill>
                  <a:srgbClr val="505860"/>
                </a:solidFill>
                <a:latin typeface="Microsoft YaHei" panose="020B0503020204020204" pitchFamily="34" charset="-122"/>
                <a:ea typeface="Microsoft YaHei" panose="020B0503020204020204" pitchFamily="34" charset="-122"/>
              </a:rPr>
              <a:t>. The Indent commands will adjust the indent by </a:t>
            </a:r>
            <a:r>
              <a:rPr lang="en-US" b="1" dirty="0">
                <a:solidFill>
                  <a:schemeClr val="accent1"/>
                </a:solidFill>
                <a:latin typeface="Microsoft YaHei" panose="020B0503020204020204" pitchFamily="34" charset="-122"/>
                <a:ea typeface="Microsoft YaHei" panose="020B0503020204020204" pitchFamily="34" charset="-122"/>
              </a:rPr>
              <a:t>1/2-inch increments</a:t>
            </a:r>
            <a:r>
              <a:rPr lang="en-US" dirty="0">
                <a:solidFill>
                  <a:srgbClr val="505860"/>
                </a:solidFill>
                <a:latin typeface="Microsoft YaHei" panose="020B0503020204020204" pitchFamily="34" charset="-122"/>
                <a:ea typeface="Microsoft YaHei" panose="020B0503020204020204" pitchFamily="34" charset="-122"/>
              </a:rPr>
              <a:t>.</a:t>
            </a:r>
            <a:endParaRPr lang="th-TH" dirty="0">
              <a:solidFill>
                <a:schemeClr val="accent1"/>
              </a:solidFill>
              <a:latin typeface="Microsoft YaHei" panose="020B0503020204020204" pitchFamily="34" charset="-122"/>
              <a:ea typeface="Microsoft YaHei" panose="020B0503020204020204" pitchFamily="34" charset="-122"/>
            </a:endParaRPr>
          </a:p>
        </p:txBody>
      </p:sp>
      <p:sp>
        <p:nvSpPr>
          <p:cNvPr id="3" name="Rectangle 2"/>
          <p:cNvSpPr/>
          <p:nvPr/>
        </p:nvSpPr>
        <p:spPr>
          <a:xfrm>
            <a:off x="398512" y="3148677"/>
            <a:ext cx="4248022" cy="369332"/>
          </a:xfrm>
          <a:prstGeom prst="rect">
            <a:avLst/>
          </a:prstGeom>
        </p:spPr>
        <p:txBody>
          <a:bodyPr wrap="non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text you want to indent.</a:t>
            </a:r>
            <a:endParaRPr lang="th-TH" dirty="0">
              <a:latin typeface="Microsoft YaHei" panose="020B0503020204020204" pitchFamily="34" charset="-122"/>
              <a:ea typeface="Microsoft YaHei" panose="020B0503020204020204" pitchFamily="34" charset="-122"/>
            </a:endParaRPr>
          </a:p>
        </p:txBody>
      </p:sp>
      <p:pic>
        <p:nvPicPr>
          <p:cNvPr id="5" name="Picture 4"/>
          <p:cNvPicPr>
            <a:picLocks noChangeAspect="1"/>
          </p:cNvPicPr>
          <p:nvPr/>
        </p:nvPicPr>
        <p:blipFill>
          <a:blip r:embed="rId3"/>
          <a:stretch>
            <a:fillRect/>
          </a:stretch>
        </p:blipFill>
        <p:spPr>
          <a:xfrm>
            <a:off x="1156706" y="3518009"/>
            <a:ext cx="2731634" cy="3035149"/>
          </a:xfrm>
          <a:prstGeom prst="rect">
            <a:avLst/>
          </a:prstGeom>
        </p:spPr>
      </p:pic>
      <p:sp>
        <p:nvSpPr>
          <p:cNvPr id="10" name="Rectangle 9"/>
          <p:cNvSpPr/>
          <p:nvPr/>
        </p:nvSpPr>
        <p:spPr>
          <a:xfrm>
            <a:off x="5252357" y="3148677"/>
            <a:ext cx="6708414"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 tab</a:t>
            </a:r>
            <a:r>
              <a:rPr lang="en-US" dirty="0">
                <a:solidFill>
                  <a:srgbClr val="505860"/>
                </a:solidFill>
                <a:latin typeface="Microsoft YaHei" panose="020B0503020204020204" pitchFamily="34" charset="-122"/>
                <a:ea typeface="Microsoft YaHei" panose="020B0503020204020204" pitchFamily="34" charset="-122"/>
              </a:rPr>
              <a:t>, click the </a:t>
            </a:r>
            <a:r>
              <a:rPr lang="en-US" b="1" dirty="0">
                <a:solidFill>
                  <a:schemeClr val="accent1"/>
                </a:solidFill>
                <a:latin typeface="Microsoft YaHei" panose="020B0503020204020204" pitchFamily="34" charset="-122"/>
                <a:ea typeface="Microsoft YaHei" panose="020B0503020204020204" pitchFamily="34" charset="-122"/>
              </a:rPr>
              <a:t>Increase Indent or Decrease Indent command.</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7170" name="Picture 2" descr="https://media.gcflearnfree.org/content/568c17f98d7fa91e7c8d89a9_01_05_2016/2016-01-08_11-24-47.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2357" y="3911632"/>
            <a:ext cx="6448425" cy="2247901"/>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121</a:t>
            </a:fld>
            <a:endParaRPr lang="en-US"/>
          </a:p>
        </p:txBody>
      </p:sp>
    </p:spTree>
    <p:extLst>
      <p:ext uri="{BB962C8B-B14F-4D97-AF65-F5344CB8AC3E}">
        <p14:creationId xmlns:p14="http://schemas.microsoft.com/office/powerpoint/2010/main" val="8338380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7" name="Rectangle 6"/>
          <p:cNvSpPr/>
          <p:nvPr/>
        </p:nvSpPr>
        <p:spPr>
          <a:xfrm>
            <a:off x="254876" y="1798170"/>
            <a:ext cx="2049535"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The tab selector</a:t>
            </a:r>
          </a:p>
        </p:txBody>
      </p:sp>
      <p:sp>
        <p:nvSpPr>
          <p:cNvPr id="4" name="Rectangle 3"/>
          <p:cNvSpPr/>
          <p:nvPr/>
        </p:nvSpPr>
        <p:spPr>
          <a:xfrm>
            <a:off x="664028" y="2167503"/>
            <a:ext cx="11296743"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tab</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selector</a:t>
            </a:r>
            <a:r>
              <a:rPr lang="en-US" dirty="0">
                <a:solidFill>
                  <a:srgbClr val="505860"/>
                </a:solidFill>
                <a:latin typeface="Microsoft YaHei" panose="020B0503020204020204" pitchFamily="34" charset="-122"/>
                <a:ea typeface="Microsoft YaHei" panose="020B0503020204020204" pitchFamily="34" charset="-122"/>
              </a:rPr>
              <a:t> is located above the </a:t>
            </a:r>
            <a:r>
              <a:rPr lang="en-US" b="1" dirty="0">
                <a:solidFill>
                  <a:schemeClr val="accent1"/>
                </a:solidFill>
                <a:latin typeface="Microsoft YaHei" panose="020B0503020204020204" pitchFamily="34" charset="-122"/>
                <a:ea typeface="Microsoft YaHei" panose="020B0503020204020204" pitchFamily="34" charset="-122"/>
              </a:rPr>
              <a:t>vertical</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ruler</a:t>
            </a:r>
            <a:r>
              <a:rPr lang="en-US" dirty="0">
                <a:solidFill>
                  <a:srgbClr val="505860"/>
                </a:solidFill>
                <a:latin typeface="Microsoft YaHei" panose="020B0503020204020204" pitchFamily="34" charset="-122"/>
                <a:ea typeface="Microsoft YaHei" panose="020B0503020204020204" pitchFamily="34" charset="-122"/>
              </a:rPr>
              <a:t> on the left. Hover the mouse over the tab selector to see the name of the active </a:t>
            </a:r>
            <a:r>
              <a:rPr lang="en-US" b="1" dirty="0">
                <a:solidFill>
                  <a:schemeClr val="accent1"/>
                </a:solidFill>
                <a:latin typeface="Microsoft YaHei" panose="020B0503020204020204" pitchFamily="34" charset="-122"/>
                <a:ea typeface="Microsoft YaHei" panose="020B0503020204020204" pitchFamily="34" charset="-122"/>
              </a:rPr>
              <a:t>tab stop</a:t>
            </a:r>
            <a:r>
              <a:rPr lang="en-US" dirty="0">
                <a:solidFill>
                  <a:srgbClr val="505860"/>
                </a:solidFill>
                <a:latin typeface="Microsoft YaHei" panose="020B0503020204020204" pitchFamily="34" charset="-122"/>
                <a:ea typeface="Microsoft YaHei" panose="020B0503020204020204" pitchFamily="34" charset="-122"/>
              </a:rPr>
              <a:t>.</a:t>
            </a:r>
            <a:endParaRPr lang="th-TH" dirty="0">
              <a:solidFill>
                <a:schemeClr val="accent1"/>
              </a:solidFill>
              <a:latin typeface="Microsoft YaHei" panose="020B0503020204020204" pitchFamily="34" charset="-122"/>
              <a:ea typeface="Microsoft YaHei" panose="020B0503020204020204" pitchFamily="34" charset="-122"/>
            </a:endParaRPr>
          </a:p>
        </p:txBody>
      </p:sp>
      <p:pic>
        <p:nvPicPr>
          <p:cNvPr id="8194" name="Picture 2" descr="https://media.gcflearnfree.org/content/568c17f98d7fa91e7c8d89a9_01_05_2016/2016-01-05_15-30-55.png"/>
          <p:cNvPicPr>
            <a:picLocks noChangeAspect="1" noChangeArrowheads="1"/>
          </p:cNvPicPr>
          <p:nvPr/>
        </p:nvPicPr>
        <p:blipFill rotWithShape="1">
          <a:blip r:embed="rId3">
            <a:extLst>
              <a:ext uri="{28A0092B-C50C-407E-A947-70E740481C1C}">
                <a14:useLocalDpi xmlns:a14="http://schemas.microsoft.com/office/drawing/2010/main" val="0"/>
              </a:ext>
            </a:extLst>
          </a:blip>
          <a:srcRect r="12083"/>
          <a:stretch/>
        </p:blipFill>
        <p:spPr bwMode="auto">
          <a:xfrm>
            <a:off x="242463" y="3115931"/>
            <a:ext cx="4617403" cy="306966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5001174" y="2937362"/>
            <a:ext cx="2622449" cy="400110"/>
          </a:xfrm>
          <a:prstGeom prst="rect">
            <a:avLst/>
          </a:prstGeom>
        </p:spPr>
        <p:txBody>
          <a:bodyPr wrap="none">
            <a:spAutoFit/>
          </a:bodyPr>
          <a:lstStyle/>
          <a:p>
            <a:pPr algn="ctr" fontAlgn="base"/>
            <a:r>
              <a:rPr lang="en-US" sz="2000" b="1" dirty="0">
                <a:solidFill>
                  <a:srgbClr val="505860"/>
                </a:solidFill>
                <a:latin typeface="Microsoft YaHei" panose="020B0503020204020204" pitchFamily="34" charset="-122"/>
                <a:ea typeface="Microsoft YaHei" panose="020B0503020204020204" pitchFamily="34" charset="-122"/>
              </a:rPr>
              <a:t>Types of tab stops:</a:t>
            </a:r>
            <a:endParaRPr lang="en-US" sz="2000" b="1" i="0" dirty="0">
              <a:solidFill>
                <a:srgbClr val="505860"/>
              </a:solidFill>
              <a:effectLst/>
              <a:latin typeface="Microsoft YaHei" panose="020B0503020204020204" pitchFamily="34" charset="-122"/>
              <a:ea typeface="Microsoft YaHei" panose="020B0503020204020204" pitchFamily="34" charset="-122"/>
            </a:endParaRPr>
          </a:p>
        </p:txBody>
      </p:sp>
      <p:sp>
        <p:nvSpPr>
          <p:cNvPr id="8" name="Rectangle 3"/>
          <p:cNvSpPr>
            <a:spLocks noChangeArrowheads="1"/>
          </p:cNvSpPr>
          <p:nvPr/>
        </p:nvSpPr>
        <p:spPr bwMode="auto">
          <a:xfrm>
            <a:off x="6107824" y="3780718"/>
            <a:ext cx="5431971" cy="87004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206120" tIns="0" rIns="1031550" bIns="20631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h-TH" altLang="th-TH" sz="2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h-TH" altLang="th-TH" sz="1500" b="0" i="0" u="none" strike="noStrike" cap="none" normalizeH="0" baseline="0" dirty="0" smtClean="0">
              <a:ln>
                <a:noFill/>
              </a:ln>
              <a:solidFill>
                <a:srgbClr val="505860"/>
              </a:solidFill>
              <a:effectLst/>
              <a:latin typeface="inherit"/>
            </a:endParaRPr>
          </a:p>
        </p:txBody>
      </p:sp>
      <p:pic>
        <p:nvPicPr>
          <p:cNvPr id="8199" name="Picture 7" descr="https://media.gcflearnfree.org/content/568c17f98d7fa91e7c8d89a9_01_05_2016/2016-01-05_16-22-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3" y="8574"/>
            <a:ext cx="133350" cy="45719"/>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ttps://media.gcflearnfree.org/content/568c17f98d7fa91e7c8d89a9_01_05_2016/tabs_inline_first.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49413" y="237174"/>
            <a:ext cx="133350" cy="45719"/>
          </a:xfrm>
          <a:prstGeom prst="rect">
            <a:avLst/>
          </a:prstGeom>
          <a:noFill/>
          <a:extLst>
            <a:ext uri="{909E8E84-426E-40DD-AFC4-6F175D3DCCD1}">
              <a14:hiddenFill xmlns:a14="http://schemas.microsoft.com/office/drawing/2010/main">
                <a:solidFill>
                  <a:srgbClr val="FFFFFF"/>
                </a:solidFill>
              </a14:hiddenFill>
            </a:ext>
          </a:extLst>
        </p:spPr>
      </p:pic>
      <p:pic>
        <p:nvPicPr>
          <p:cNvPr id="8201" name="Picture 9" descr="https://media.gcflearnfree.org/content/568c17f98d7fa91e7c8d89a9_01_05_2016/tabs_inline_hangin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54163" y="465774"/>
            <a:ext cx="133350" cy="4571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4932166" y="3425528"/>
            <a:ext cx="7163756" cy="2585323"/>
          </a:xfrm>
          <a:prstGeom prst="rect">
            <a:avLst/>
          </a:prstGeom>
        </p:spPr>
        <p:txBody>
          <a:bodyPr wrap="square">
            <a:spAutoFit/>
          </a:bodyPr>
          <a:lstStyle/>
          <a:p>
            <a:pPr marL="285750" indent="-285750">
              <a:lnSpc>
                <a:spcPct val="150000"/>
              </a:lnSpc>
              <a:buFont typeface="Arial" panose="020B0604020202020204" pitchFamily="34" charset="0"/>
              <a:buChar char="•"/>
            </a:pPr>
            <a:r>
              <a:rPr lang="en-US" b="1" dirty="0">
                <a:solidFill>
                  <a:srgbClr val="505860"/>
                </a:solidFill>
                <a:latin typeface="Microsoft YaHei" panose="020B0503020204020204" pitchFamily="34" charset="-122"/>
                <a:ea typeface="Microsoft YaHei" panose="020B0503020204020204" pitchFamily="34" charset="-122"/>
              </a:rPr>
              <a:t>Left Tab </a:t>
            </a:r>
            <a:r>
              <a:rPr lang="en-US" b="1" dirty="0" smtClean="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left-aligns </a:t>
            </a:r>
            <a:r>
              <a:rPr lang="en-US" dirty="0">
                <a:solidFill>
                  <a:srgbClr val="505860"/>
                </a:solidFill>
                <a:latin typeface="Microsoft YaHei" panose="020B0503020204020204" pitchFamily="34" charset="-122"/>
                <a:ea typeface="Microsoft YaHei" panose="020B0503020204020204" pitchFamily="34" charset="-122"/>
              </a:rPr>
              <a:t>the text at the tab stop.</a:t>
            </a:r>
          </a:p>
          <a:p>
            <a:pPr marL="285750" indent="-285750">
              <a:lnSpc>
                <a:spcPct val="150000"/>
              </a:lnSpc>
              <a:buFont typeface="Arial" panose="020B0604020202020204" pitchFamily="34" charset="0"/>
              <a:buChar char="•"/>
            </a:pPr>
            <a:r>
              <a:rPr lang="en-US" b="1" dirty="0">
                <a:solidFill>
                  <a:srgbClr val="505860"/>
                </a:solidFill>
                <a:latin typeface="Microsoft YaHei" panose="020B0503020204020204" pitchFamily="34" charset="-122"/>
                <a:ea typeface="Microsoft YaHei" panose="020B0503020204020204" pitchFamily="34" charset="-122"/>
              </a:rPr>
              <a:t>Center Tab  </a:t>
            </a:r>
            <a:r>
              <a:rPr lang="en-US" b="1" dirty="0" smtClean="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centers </a:t>
            </a:r>
            <a:r>
              <a:rPr lang="en-US" dirty="0">
                <a:solidFill>
                  <a:srgbClr val="505860"/>
                </a:solidFill>
                <a:latin typeface="Microsoft YaHei" panose="020B0503020204020204" pitchFamily="34" charset="-122"/>
                <a:ea typeface="Microsoft YaHei" panose="020B0503020204020204" pitchFamily="34" charset="-122"/>
              </a:rPr>
              <a:t>the text around the tab stop.</a:t>
            </a:r>
          </a:p>
          <a:p>
            <a:pPr marL="285750" indent="-285750">
              <a:lnSpc>
                <a:spcPct val="150000"/>
              </a:lnSpc>
              <a:buFont typeface="Arial" panose="020B0604020202020204" pitchFamily="34" charset="0"/>
              <a:buChar char="•"/>
            </a:pPr>
            <a:r>
              <a:rPr lang="en-US" b="1" dirty="0">
                <a:solidFill>
                  <a:srgbClr val="505860"/>
                </a:solidFill>
                <a:latin typeface="Microsoft YaHei" panose="020B0503020204020204" pitchFamily="34" charset="-122"/>
                <a:ea typeface="Microsoft YaHei" panose="020B0503020204020204" pitchFamily="34" charset="-122"/>
              </a:rPr>
              <a:t>Right </a:t>
            </a:r>
            <a:r>
              <a:rPr lang="en-US" b="1" dirty="0" smtClean="0">
                <a:solidFill>
                  <a:srgbClr val="505860"/>
                </a:solidFill>
                <a:latin typeface="Microsoft YaHei" panose="020B0503020204020204" pitchFamily="34" charset="-122"/>
                <a:ea typeface="Microsoft YaHei" panose="020B0503020204020204" pitchFamily="34" charset="-122"/>
              </a:rPr>
              <a:t>Tab      </a:t>
            </a:r>
            <a:r>
              <a:rPr lang="en-US" dirty="0">
                <a:solidFill>
                  <a:srgbClr val="505860"/>
                </a:solidFill>
                <a:latin typeface="Microsoft YaHei" panose="020B0503020204020204" pitchFamily="34" charset="-122"/>
                <a:ea typeface="Microsoft YaHei" panose="020B0503020204020204" pitchFamily="34" charset="-122"/>
              </a:rPr>
              <a:t>right-aligns the text at the tab stop.</a:t>
            </a:r>
          </a:p>
          <a:p>
            <a:pPr marL="285750" indent="-285750">
              <a:lnSpc>
                <a:spcPct val="150000"/>
              </a:lnSpc>
              <a:buFont typeface="Arial" panose="020B0604020202020204" pitchFamily="34" charset="0"/>
              <a:buChar char="•"/>
            </a:pPr>
            <a:r>
              <a:rPr lang="en-US" b="1" dirty="0">
                <a:solidFill>
                  <a:srgbClr val="505860"/>
                </a:solidFill>
                <a:latin typeface="Microsoft YaHei" panose="020B0503020204020204" pitchFamily="34" charset="-122"/>
                <a:ea typeface="Microsoft YaHei" panose="020B0503020204020204" pitchFamily="34" charset="-122"/>
              </a:rPr>
              <a:t>Decimal Tab  </a:t>
            </a:r>
            <a:r>
              <a:rPr lang="en-US" b="1" dirty="0" smtClean="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aligns </a:t>
            </a:r>
            <a:r>
              <a:rPr lang="en-US" dirty="0">
                <a:solidFill>
                  <a:srgbClr val="505860"/>
                </a:solidFill>
                <a:latin typeface="Microsoft YaHei" panose="020B0503020204020204" pitchFamily="34" charset="-122"/>
                <a:ea typeface="Microsoft YaHei" panose="020B0503020204020204" pitchFamily="34" charset="-122"/>
              </a:rPr>
              <a:t>decimal numbers using the decimal point.</a:t>
            </a:r>
          </a:p>
          <a:p>
            <a:pPr marL="285750" indent="-285750">
              <a:lnSpc>
                <a:spcPct val="150000"/>
              </a:lnSpc>
              <a:buFont typeface="Arial" panose="020B0604020202020204" pitchFamily="34" charset="0"/>
              <a:buChar char="•"/>
            </a:pPr>
            <a:r>
              <a:rPr lang="en-US" b="1" dirty="0">
                <a:solidFill>
                  <a:srgbClr val="505860"/>
                </a:solidFill>
                <a:latin typeface="Microsoft YaHei" panose="020B0503020204020204" pitchFamily="34" charset="-122"/>
                <a:ea typeface="Microsoft YaHei" panose="020B0503020204020204" pitchFamily="34" charset="-122"/>
              </a:rPr>
              <a:t>Bar Tab </a:t>
            </a:r>
            <a:r>
              <a:rPr lang="en-US" b="1" dirty="0" smtClean="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draws a vertical line on the document</a:t>
            </a:r>
            <a:r>
              <a:rPr lang="en-US" dirty="0" smtClean="0">
                <a:solidFill>
                  <a:srgbClr val="505860"/>
                </a:solidFill>
                <a:latin typeface="Microsoft YaHei" panose="020B0503020204020204" pitchFamily="34" charset="-122"/>
                <a:ea typeface="Microsoft YaHei" panose="020B0503020204020204" pitchFamily="34" charset="-122"/>
              </a:rPr>
              <a:t>.</a:t>
            </a:r>
            <a:endParaRPr lang="en-US" dirty="0">
              <a:solidFill>
                <a:srgbClr val="505860"/>
              </a:solidFill>
              <a:latin typeface="Microsoft YaHei" panose="020B0503020204020204" pitchFamily="34" charset="-122"/>
              <a:ea typeface="Microsoft YaHei" panose="020B0503020204020204" pitchFamily="34" charset="-122"/>
            </a:endParaRPr>
          </a:p>
        </p:txBody>
      </p:sp>
      <p:pic>
        <p:nvPicPr>
          <p:cNvPr id="8205" name="Picture 13" descr="https://media.gcflearnfree.org/content/568c17f98d7fa91e7c8d89a9_01_05_2016/2016-01-07_15-39-27.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6341" y="3613818"/>
            <a:ext cx="181240" cy="144992"/>
          </a:xfrm>
          <a:prstGeom prst="rect">
            <a:avLst/>
          </a:prstGeom>
          <a:noFill/>
          <a:extLst>
            <a:ext uri="{909E8E84-426E-40DD-AFC4-6F175D3DCCD1}">
              <a14:hiddenFill xmlns:a14="http://schemas.microsoft.com/office/drawing/2010/main">
                <a:solidFill>
                  <a:srgbClr val="FFFFFF"/>
                </a:solidFill>
              </a14:hiddenFill>
            </a:ext>
          </a:extLst>
        </p:spPr>
      </p:pic>
      <p:pic>
        <p:nvPicPr>
          <p:cNvPr id="8207" name="Picture 15" descr="https://media.gcflearnfree.org/content/568c17f98d7fa91e7c8d89a9_01_05_2016/tabs_inline_center.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89519" y="4000390"/>
            <a:ext cx="219543" cy="203862"/>
          </a:xfrm>
          <a:prstGeom prst="rect">
            <a:avLst/>
          </a:prstGeom>
          <a:noFill/>
          <a:extLst>
            <a:ext uri="{909E8E84-426E-40DD-AFC4-6F175D3DCCD1}">
              <a14:hiddenFill xmlns:a14="http://schemas.microsoft.com/office/drawing/2010/main">
                <a:solidFill>
                  <a:srgbClr val="FFFFFF"/>
                </a:solidFill>
              </a14:hiddenFill>
            </a:ext>
          </a:extLst>
        </p:spPr>
      </p:pic>
      <p:pic>
        <p:nvPicPr>
          <p:cNvPr id="8209" name="Picture 17" descr="https://media.gcflearnfree.org/content/568c17f98d7fa91e7c8d89a9_01_05_2016/2016-01-05_16-20-24.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7581" y="4423924"/>
            <a:ext cx="229071" cy="212709"/>
          </a:xfrm>
          <a:prstGeom prst="rect">
            <a:avLst/>
          </a:prstGeom>
          <a:noFill/>
          <a:extLst>
            <a:ext uri="{909E8E84-426E-40DD-AFC4-6F175D3DCCD1}">
              <a14:hiddenFill xmlns:a14="http://schemas.microsoft.com/office/drawing/2010/main">
                <a:solidFill>
                  <a:srgbClr val="FFFFFF"/>
                </a:solidFill>
              </a14:hiddenFill>
            </a:ext>
          </a:extLst>
        </p:spPr>
      </p:pic>
      <p:pic>
        <p:nvPicPr>
          <p:cNvPr id="8211" name="Picture 19" descr="https://media.gcflearnfree.org/content/568c17f98d7fa91e7c8d89a9_01_05_2016/2016-01-05_16-21-10.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809062" y="4812842"/>
            <a:ext cx="207964" cy="193110"/>
          </a:xfrm>
          <a:prstGeom prst="rect">
            <a:avLst/>
          </a:prstGeom>
          <a:noFill/>
          <a:extLst>
            <a:ext uri="{909E8E84-426E-40DD-AFC4-6F175D3DCCD1}">
              <a14:hiddenFill xmlns:a14="http://schemas.microsoft.com/office/drawing/2010/main">
                <a:solidFill>
                  <a:srgbClr val="FFFFFF"/>
                </a:solidFill>
              </a14:hiddenFill>
            </a:ext>
          </a:extLst>
        </p:spPr>
      </p:pic>
      <p:pic>
        <p:nvPicPr>
          <p:cNvPr id="8213" name="Picture 21" descr="https://media.gcflearnfree.org/content/568c17f98d7fa91e7c8d89a9_01_05_2016/2016-01-05_16-22-0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1249" y="5596637"/>
            <a:ext cx="287558" cy="267018"/>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122</a:t>
            </a:fld>
            <a:endParaRPr lang="en-US"/>
          </a:p>
        </p:txBody>
      </p:sp>
    </p:spTree>
    <p:extLst>
      <p:ext uri="{BB962C8B-B14F-4D97-AF65-F5344CB8AC3E}">
        <p14:creationId xmlns:p14="http://schemas.microsoft.com/office/powerpoint/2010/main" val="2241298679"/>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4209742" cy="369332"/>
          </a:xfrm>
          <a:prstGeom prst="rect">
            <a:avLst/>
          </a:prstGeom>
        </p:spPr>
        <p:txBody>
          <a:bodyPr wrap="none">
            <a:spAutoFit/>
          </a:bodyPr>
          <a:lstStyle/>
          <a:p>
            <a:r>
              <a:rPr lang="en-US" b="1" dirty="0">
                <a:latin typeface="Microsoft YaHei" panose="020B0503020204020204" pitchFamily="34" charset="-122"/>
                <a:ea typeface="Microsoft YaHei" panose="020B0503020204020204" pitchFamily="34" charset="-122"/>
              </a:rPr>
              <a:t>R</a:t>
            </a:r>
            <a:r>
              <a:rPr lang="en-US" b="1" dirty="0" smtClean="0">
                <a:latin typeface="Microsoft YaHei" panose="020B0503020204020204" pitchFamily="34" charset="-122"/>
                <a:ea typeface="Microsoft YaHei" panose="020B0503020204020204" pitchFamily="34" charset="-122"/>
              </a:rPr>
              <a:t>un </a:t>
            </a:r>
            <a:r>
              <a:rPr lang="en-US" b="1" dirty="0">
                <a:latin typeface="Microsoft YaHei" panose="020B0503020204020204" pitchFamily="34" charset="-122"/>
                <a:ea typeface="Microsoft YaHei" panose="020B0503020204020204" pitchFamily="34" charset="-122"/>
              </a:rPr>
              <a:t>a Spelling and Grammar check</a:t>
            </a:r>
            <a:endParaRPr lang="th-TH" b="1" dirty="0">
              <a:latin typeface="Microsoft YaHei" panose="020B0503020204020204" pitchFamily="34" charset="-122"/>
              <a:ea typeface="Microsoft YaHei" panose="020B0503020204020204" pitchFamily="34" charset="-122"/>
            </a:endParaRPr>
          </a:p>
        </p:txBody>
      </p:sp>
      <p:sp>
        <p:nvSpPr>
          <p:cNvPr id="5" name="Rectangle 4"/>
          <p:cNvSpPr/>
          <p:nvPr/>
        </p:nvSpPr>
        <p:spPr>
          <a:xfrm>
            <a:off x="335673" y="3438891"/>
            <a:ext cx="5313167"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From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Review</a:t>
            </a:r>
            <a:r>
              <a:rPr lang="en-US" dirty="0">
                <a:solidFill>
                  <a:srgbClr val="505860"/>
                </a:solidFill>
                <a:latin typeface="Microsoft YaHei" panose="020B0503020204020204" pitchFamily="34" charset="-122"/>
                <a:ea typeface="Microsoft YaHei" panose="020B0503020204020204" pitchFamily="34" charset="-122"/>
              </a:rPr>
              <a:t> tab, click the </a:t>
            </a:r>
            <a:r>
              <a:rPr lang="en-US" b="1" dirty="0">
                <a:solidFill>
                  <a:schemeClr val="accent1"/>
                </a:solidFill>
                <a:latin typeface="Microsoft YaHei" panose="020B0503020204020204" pitchFamily="34" charset="-122"/>
                <a:ea typeface="Microsoft YaHei" panose="020B0503020204020204" pitchFamily="34" charset="-122"/>
              </a:rPr>
              <a:t>Spelling</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&amp;</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Grammar</a:t>
            </a:r>
            <a:r>
              <a:rPr lang="en-US" dirty="0">
                <a:solidFill>
                  <a:srgbClr val="505860"/>
                </a:solidFill>
                <a:latin typeface="Microsoft YaHei" panose="020B0503020204020204" pitchFamily="34" charset="-122"/>
                <a:ea typeface="Microsoft YaHei" panose="020B0503020204020204" pitchFamily="34" charset="-122"/>
              </a:rPr>
              <a:t> command.</a:t>
            </a:r>
            <a:endParaRPr lang="th-TH" dirty="0">
              <a:latin typeface="Microsoft YaHei" panose="020B0503020204020204" pitchFamily="34" charset="-122"/>
              <a:ea typeface="Microsoft YaHei" panose="020B0503020204020204" pitchFamily="34" charset="-122"/>
            </a:endParaRPr>
          </a:p>
        </p:txBody>
      </p:sp>
      <p:pic>
        <p:nvPicPr>
          <p:cNvPr id="44034" name="Picture 2" descr="clicking the Spelling &amp; Grammar comm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673" y="4379954"/>
            <a:ext cx="5772150" cy="1419225"/>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29342" y="2220830"/>
            <a:ext cx="11231430"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Worried about making mistakes when you type? Don't be. Word provides you with several </a:t>
            </a:r>
            <a:r>
              <a:rPr lang="en-US" b="1" dirty="0">
                <a:solidFill>
                  <a:schemeClr val="accent1"/>
                </a:solidFill>
                <a:latin typeface="Microsoft YaHei" panose="020B0503020204020204" pitchFamily="34" charset="-122"/>
                <a:ea typeface="Microsoft YaHei" panose="020B0503020204020204" pitchFamily="34" charset="-122"/>
              </a:rPr>
              <a:t>proofing features</a:t>
            </a:r>
            <a:r>
              <a:rPr lang="en-US" dirty="0">
                <a:solidFill>
                  <a:srgbClr val="505860"/>
                </a:solidFill>
                <a:latin typeface="Microsoft YaHei" panose="020B0503020204020204" pitchFamily="34" charset="-122"/>
                <a:ea typeface="Microsoft YaHei" panose="020B0503020204020204" pitchFamily="34" charset="-122"/>
              </a:rPr>
              <a:t>—including the </a:t>
            </a:r>
            <a:r>
              <a:rPr lang="en-US" b="1" dirty="0">
                <a:solidFill>
                  <a:schemeClr val="accent1"/>
                </a:solidFill>
                <a:latin typeface="Microsoft YaHei" panose="020B0503020204020204" pitchFamily="34" charset="-122"/>
                <a:ea typeface="Microsoft YaHei" panose="020B0503020204020204" pitchFamily="34" charset="-122"/>
              </a:rPr>
              <a:t>Spelling and Grammar</a:t>
            </a:r>
            <a:r>
              <a:rPr lang="en-US" dirty="0">
                <a:solidFill>
                  <a:srgbClr val="505860"/>
                </a:solidFill>
                <a:latin typeface="Microsoft YaHei" panose="020B0503020204020204" pitchFamily="34" charset="-122"/>
                <a:ea typeface="Microsoft YaHei" panose="020B0503020204020204" pitchFamily="34" charset="-122"/>
              </a:rPr>
              <a:t> tool—that can help you produce professional, error-free documents.</a:t>
            </a:r>
            <a:endParaRPr lang="th-TH" dirty="0">
              <a:latin typeface="Microsoft YaHei" panose="020B0503020204020204" pitchFamily="34" charset="-122"/>
              <a:ea typeface="Microsoft YaHei" panose="020B0503020204020204" pitchFamily="34" charset="-122"/>
            </a:endParaRPr>
          </a:p>
        </p:txBody>
      </p:sp>
      <p:sp>
        <p:nvSpPr>
          <p:cNvPr id="8" name="Rectangle 7"/>
          <p:cNvSpPr/>
          <p:nvPr/>
        </p:nvSpPr>
        <p:spPr>
          <a:xfrm>
            <a:off x="6357916" y="3293706"/>
            <a:ext cx="3060201" cy="286232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The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Spelling and Grammar</a:t>
            </a:r>
            <a:r>
              <a:rPr lang="en-US" dirty="0">
                <a:solidFill>
                  <a:srgbClr val="505860"/>
                </a:solidFill>
                <a:latin typeface="Microsoft YaHei" panose="020B0503020204020204" pitchFamily="34" charset="-122"/>
                <a:ea typeface="Microsoft YaHei" panose="020B0503020204020204" pitchFamily="34" charset="-122"/>
              </a:rPr>
              <a:t> pane will appear on the right. For each error in your document, Word will try to offer one or more </a:t>
            </a:r>
            <a:r>
              <a:rPr lang="en-US" b="1" dirty="0">
                <a:solidFill>
                  <a:schemeClr val="accent1"/>
                </a:solidFill>
                <a:latin typeface="Microsoft YaHei" panose="020B0503020204020204" pitchFamily="34" charset="-122"/>
                <a:ea typeface="Microsoft YaHei" panose="020B0503020204020204" pitchFamily="34" charset="-122"/>
              </a:rPr>
              <a:t>suggestions</a:t>
            </a:r>
            <a:r>
              <a:rPr lang="en-US" dirty="0">
                <a:solidFill>
                  <a:srgbClr val="505860"/>
                </a:solidFill>
                <a:latin typeface="Microsoft YaHei" panose="020B0503020204020204" pitchFamily="34" charset="-122"/>
                <a:ea typeface="Microsoft YaHei" panose="020B0503020204020204" pitchFamily="34" charset="-122"/>
              </a:rPr>
              <a:t>. You can select a suggestion and click </a:t>
            </a:r>
            <a:r>
              <a:rPr lang="en-US" b="1" dirty="0">
                <a:solidFill>
                  <a:schemeClr val="accent1"/>
                </a:solidFill>
                <a:latin typeface="Microsoft YaHei" panose="020B0503020204020204" pitchFamily="34" charset="-122"/>
                <a:ea typeface="Microsoft YaHei" panose="020B0503020204020204" pitchFamily="34" charset="-122"/>
              </a:rPr>
              <a:t>Change</a:t>
            </a:r>
            <a:r>
              <a:rPr lang="en-US" dirty="0">
                <a:solidFill>
                  <a:srgbClr val="505860"/>
                </a:solidFill>
                <a:latin typeface="Microsoft YaHei" panose="020B0503020204020204" pitchFamily="34" charset="-122"/>
                <a:ea typeface="Microsoft YaHei" panose="020B0503020204020204" pitchFamily="34" charset="-122"/>
              </a:rPr>
              <a:t> to correct the error.</a:t>
            </a:r>
            <a:endParaRPr lang="th-TH" dirty="0">
              <a:latin typeface="Microsoft YaHei" panose="020B0503020204020204" pitchFamily="34" charset="-122"/>
              <a:ea typeface="Microsoft YaHei" panose="020B0503020204020204" pitchFamily="34" charset="-122"/>
            </a:endParaRPr>
          </a:p>
        </p:txBody>
      </p:sp>
      <p:pic>
        <p:nvPicPr>
          <p:cNvPr id="9" name="Picture 8"/>
          <p:cNvPicPr>
            <a:picLocks noChangeAspect="1"/>
          </p:cNvPicPr>
          <p:nvPr/>
        </p:nvPicPr>
        <p:blipFill>
          <a:blip r:embed="rId4"/>
          <a:stretch>
            <a:fillRect/>
          </a:stretch>
        </p:blipFill>
        <p:spPr>
          <a:xfrm>
            <a:off x="9668210" y="3144159"/>
            <a:ext cx="2292561" cy="3657597"/>
          </a:xfrm>
          <a:prstGeom prst="rect">
            <a:avLst/>
          </a:prstGeom>
        </p:spPr>
      </p:pic>
      <p:sp>
        <p:nvSpPr>
          <p:cNvPr id="3" name="Slide Number Placeholder 2"/>
          <p:cNvSpPr>
            <a:spLocks noGrp="1"/>
          </p:cNvSpPr>
          <p:nvPr>
            <p:ph type="sldNum" sz="quarter" idx="12"/>
          </p:nvPr>
        </p:nvSpPr>
        <p:spPr/>
        <p:txBody>
          <a:bodyPr/>
          <a:lstStyle/>
          <a:p>
            <a:fld id="{FA1B90FA-9B2D-4AB8-AB7B-075CFE2BFDB3}" type="slidenum">
              <a:rPr lang="en-US" smtClean="0"/>
              <a:t>123</a:t>
            </a:fld>
            <a:endParaRPr lang="en-US"/>
          </a:p>
        </p:txBody>
      </p:sp>
    </p:spTree>
    <p:extLst>
      <p:ext uri="{BB962C8B-B14F-4D97-AF65-F5344CB8AC3E}">
        <p14:creationId xmlns:p14="http://schemas.microsoft.com/office/powerpoint/2010/main" val="3943547504"/>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sp>
        <p:nvSpPr>
          <p:cNvPr id="18" name="Rectangle 17"/>
          <p:cNvSpPr/>
          <p:nvPr/>
        </p:nvSpPr>
        <p:spPr>
          <a:xfrm>
            <a:off x="254876" y="1798170"/>
            <a:ext cx="2678618" cy="369332"/>
          </a:xfrm>
          <a:prstGeom prst="rect">
            <a:avLst/>
          </a:prstGeom>
        </p:spPr>
        <p:txBody>
          <a:bodyPr wrap="none">
            <a:spAutoFit/>
          </a:bodyPr>
          <a:lstStyle/>
          <a:p>
            <a:r>
              <a:rPr lang="en-US" b="1" dirty="0" smtClean="0">
                <a:latin typeface="Microsoft YaHei" panose="020B0503020204020204" pitchFamily="34" charset="-122"/>
                <a:ea typeface="Microsoft YaHei" panose="020B0503020204020204" pitchFamily="34" charset="-122"/>
              </a:rPr>
              <a:t>Access the print pane</a:t>
            </a:r>
            <a:endParaRPr lang="th-TH" b="1" dirty="0">
              <a:latin typeface="Microsoft YaHei" panose="020B0503020204020204" pitchFamily="34" charset="-122"/>
              <a:ea typeface="Microsoft YaHei" panose="020B0503020204020204" pitchFamily="34" charset="-122"/>
            </a:endParaRPr>
          </a:p>
        </p:txBody>
      </p:sp>
      <p:sp>
        <p:nvSpPr>
          <p:cNvPr id="5" name="Rectangle 4"/>
          <p:cNvSpPr/>
          <p:nvPr/>
        </p:nvSpPr>
        <p:spPr>
          <a:xfrm>
            <a:off x="335674" y="2263234"/>
            <a:ext cx="5313167"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File tab. Backstage view will appear.</a:t>
            </a:r>
            <a:endParaRPr lang="th-TH" dirty="0">
              <a:latin typeface="Microsoft YaHei" panose="020B0503020204020204" pitchFamily="34" charset="-122"/>
              <a:ea typeface="Microsoft YaHei" panose="020B0503020204020204" pitchFamily="34" charset="-122"/>
            </a:endParaRPr>
          </a:p>
        </p:txBody>
      </p:sp>
      <p:sp>
        <p:nvSpPr>
          <p:cNvPr id="8" name="Rectangle 7"/>
          <p:cNvSpPr/>
          <p:nvPr/>
        </p:nvSpPr>
        <p:spPr>
          <a:xfrm>
            <a:off x="6357917" y="2263234"/>
            <a:ext cx="3890983"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a:t>
            </a:r>
            <a:r>
              <a:rPr lang="en-US" dirty="0">
                <a:solidFill>
                  <a:srgbClr val="505860"/>
                </a:solidFill>
                <a:latin typeface="Microsoft YaHei" panose="020B0503020204020204" pitchFamily="34" charset="-122"/>
                <a:ea typeface="Microsoft YaHei" panose="020B0503020204020204" pitchFamily="34" charset="-122"/>
              </a:rPr>
              <a:t>Select </a:t>
            </a:r>
            <a:r>
              <a:rPr lang="en-US" b="1" dirty="0">
                <a:solidFill>
                  <a:schemeClr val="accent1"/>
                </a:solidFill>
                <a:latin typeface="Microsoft YaHei" panose="020B0503020204020204" pitchFamily="34" charset="-122"/>
                <a:ea typeface="Microsoft YaHei" panose="020B0503020204020204" pitchFamily="34" charset="-122"/>
              </a:rPr>
              <a:t>Print</a:t>
            </a:r>
            <a:r>
              <a:rPr lang="en-US" dirty="0">
                <a:solidFill>
                  <a:srgbClr val="505860"/>
                </a:solidFill>
                <a:latin typeface="Microsoft YaHei" panose="020B0503020204020204" pitchFamily="34" charset="-122"/>
                <a:ea typeface="Microsoft YaHei" panose="020B0503020204020204" pitchFamily="34" charset="-122"/>
              </a:rPr>
              <a:t>. The Print pane will appear.</a:t>
            </a:r>
          </a:p>
        </p:txBody>
      </p:sp>
      <p:pic>
        <p:nvPicPr>
          <p:cNvPr id="14338" name="Picture 2" descr="Selecting the File ta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674" y="3005297"/>
            <a:ext cx="5498696" cy="1942260"/>
          </a:xfrm>
          <a:prstGeom prst="rect">
            <a:avLst/>
          </a:prstGeom>
          <a:noFill/>
          <a:extLst>
            <a:ext uri="{909E8E84-426E-40DD-AFC4-6F175D3DCCD1}">
              <a14:hiddenFill xmlns:a14="http://schemas.microsoft.com/office/drawing/2010/main">
                <a:solidFill>
                  <a:srgbClr val="FFFFFF"/>
                </a:solidFill>
              </a14:hiddenFill>
            </a:ext>
          </a:extLst>
        </p:spPr>
      </p:pic>
      <p:pic>
        <p:nvPicPr>
          <p:cNvPr id="14340" name="Picture 4" descr="Clicking Pri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48900" y="2167502"/>
            <a:ext cx="1162050" cy="393382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124</a:t>
            </a:fld>
            <a:endParaRPr lang="en-US"/>
          </a:p>
        </p:txBody>
      </p:sp>
    </p:spTree>
    <p:extLst>
      <p:ext uri="{BB962C8B-B14F-4D97-AF65-F5344CB8AC3E}">
        <p14:creationId xmlns:p14="http://schemas.microsoft.com/office/powerpoint/2010/main" val="300862574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Prepare Outputs </a:t>
            </a:r>
          </a:p>
        </p:txBody>
      </p:sp>
      <p:pic>
        <p:nvPicPr>
          <p:cNvPr id="15362" name="Picture 2" descr="Interactive graphic with the Print pane"/>
          <p:cNvPicPr>
            <a:picLocks noChangeAspect="1" noChangeArrowheads="1"/>
          </p:cNvPicPr>
          <p:nvPr/>
        </p:nvPicPr>
        <p:blipFill rotWithShape="1">
          <a:blip r:embed="rId3">
            <a:extLst>
              <a:ext uri="{28A0092B-C50C-407E-A947-70E740481C1C}">
                <a14:useLocalDpi xmlns:a14="http://schemas.microsoft.com/office/drawing/2010/main" val="0"/>
              </a:ext>
            </a:extLst>
          </a:blip>
          <a:srcRect t="9484"/>
          <a:stretch/>
        </p:blipFill>
        <p:spPr bwMode="auto">
          <a:xfrm>
            <a:off x="2841169" y="1740748"/>
            <a:ext cx="6183086" cy="506826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1375645" y="1878509"/>
            <a:ext cx="2295450" cy="1157882"/>
          </a:xfrm>
          <a:prstGeom prst="rect">
            <a:avLst/>
          </a:prstGeom>
        </p:spPr>
      </p:pic>
      <p:pic>
        <p:nvPicPr>
          <p:cNvPr id="4" name="Picture 3"/>
          <p:cNvPicPr>
            <a:picLocks noChangeAspect="1"/>
          </p:cNvPicPr>
          <p:nvPr/>
        </p:nvPicPr>
        <p:blipFill>
          <a:blip r:embed="rId5"/>
          <a:stretch>
            <a:fillRect/>
          </a:stretch>
        </p:blipFill>
        <p:spPr>
          <a:xfrm>
            <a:off x="6591295" y="1647994"/>
            <a:ext cx="1768933" cy="1177276"/>
          </a:xfrm>
          <a:prstGeom prst="rect">
            <a:avLst/>
          </a:prstGeom>
        </p:spPr>
      </p:pic>
      <p:pic>
        <p:nvPicPr>
          <p:cNvPr id="6" name="Picture 5"/>
          <p:cNvPicPr>
            <a:picLocks noChangeAspect="1"/>
          </p:cNvPicPr>
          <p:nvPr/>
        </p:nvPicPr>
        <p:blipFill>
          <a:blip r:embed="rId6"/>
          <a:stretch>
            <a:fillRect/>
          </a:stretch>
        </p:blipFill>
        <p:spPr>
          <a:xfrm>
            <a:off x="812915" y="3015059"/>
            <a:ext cx="1710455" cy="1038491"/>
          </a:xfrm>
          <a:prstGeom prst="rect">
            <a:avLst/>
          </a:prstGeom>
        </p:spPr>
      </p:pic>
      <p:pic>
        <p:nvPicPr>
          <p:cNvPr id="7" name="Picture 6"/>
          <p:cNvPicPr>
            <a:picLocks noChangeAspect="1"/>
          </p:cNvPicPr>
          <p:nvPr/>
        </p:nvPicPr>
        <p:blipFill>
          <a:blip r:embed="rId7"/>
          <a:stretch>
            <a:fillRect/>
          </a:stretch>
        </p:blipFill>
        <p:spPr>
          <a:xfrm>
            <a:off x="5927268" y="2680440"/>
            <a:ext cx="1811034" cy="1293596"/>
          </a:xfrm>
          <a:prstGeom prst="rect">
            <a:avLst/>
          </a:prstGeom>
        </p:spPr>
      </p:pic>
      <p:pic>
        <p:nvPicPr>
          <p:cNvPr id="9" name="Picture 8"/>
          <p:cNvPicPr>
            <a:picLocks noChangeAspect="1"/>
          </p:cNvPicPr>
          <p:nvPr/>
        </p:nvPicPr>
        <p:blipFill>
          <a:blip r:embed="rId8"/>
          <a:stretch>
            <a:fillRect/>
          </a:stretch>
        </p:blipFill>
        <p:spPr>
          <a:xfrm>
            <a:off x="8831352" y="3534304"/>
            <a:ext cx="2555987" cy="1649276"/>
          </a:xfrm>
          <a:prstGeom prst="rect">
            <a:avLst/>
          </a:prstGeom>
        </p:spPr>
      </p:pic>
      <p:pic>
        <p:nvPicPr>
          <p:cNvPr id="10" name="Picture 9"/>
          <p:cNvPicPr>
            <a:picLocks noChangeAspect="1"/>
          </p:cNvPicPr>
          <p:nvPr/>
        </p:nvPicPr>
        <p:blipFill>
          <a:blip r:embed="rId9"/>
          <a:stretch>
            <a:fillRect/>
          </a:stretch>
        </p:blipFill>
        <p:spPr>
          <a:xfrm>
            <a:off x="5942249" y="4037373"/>
            <a:ext cx="1727711" cy="1620999"/>
          </a:xfrm>
          <a:prstGeom prst="rect">
            <a:avLst/>
          </a:prstGeom>
        </p:spPr>
      </p:pic>
      <p:pic>
        <p:nvPicPr>
          <p:cNvPr id="11" name="Picture 10"/>
          <p:cNvPicPr>
            <a:picLocks noChangeAspect="1"/>
          </p:cNvPicPr>
          <p:nvPr/>
        </p:nvPicPr>
        <p:blipFill>
          <a:blip r:embed="rId10"/>
          <a:stretch>
            <a:fillRect/>
          </a:stretch>
        </p:blipFill>
        <p:spPr>
          <a:xfrm>
            <a:off x="1654249" y="4083821"/>
            <a:ext cx="2056042" cy="1270659"/>
          </a:xfrm>
          <a:prstGeom prst="rect">
            <a:avLst/>
          </a:prstGeom>
        </p:spPr>
      </p:pic>
      <p:pic>
        <p:nvPicPr>
          <p:cNvPr id="12" name="Picture 11"/>
          <p:cNvPicPr>
            <a:picLocks noChangeAspect="1"/>
          </p:cNvPicPr>
          <p:nvPr/>
        </p:nvPicPr>
        <p:blipFill>
          <a:blip r:embed="rId11"/>
          <a:stretch>
            <a:fillRect/>
          </a:stretch>
        </p:blipFill>
        <p:spPr>
          <a:xfrm>
            <a:off x="732208" y="5379464"/>
            <a:ext cx="2108961" cy="1067034"/>
          </a:xfrm>
          <a:prstGeom prst="rect">
            <a:avLst/>
          </a:prstGeom>
        </p:spPr>
      </p:pic>
      <p:pic>
        <p:nvPicPr>
          <p:cNvPr id="13" name="Picture 12"/>
          <p:cNvPicPr>
            <a:picLocks noChangeAspect="1"/>
          </p:cNvPicPr>
          <p:nvPr/>
        </p:nvPicPr>
        <p:blipFill>
          <a:blip r:embed="rId12"/>
          <a:stretch>
            <a:fillRect/>
          </a:stretch>
        </p:blipFill>
        <p:spPr>
          <a:xfrm>
            <a:off x="5955853" y="5687741"/>
            <a:ext cx="1458738" cy="876345"/>
          </a:xfrm>
          <a:prstGeom prst="rect">
            <a:avLst/>
          </a:prstGeom>
        </p:spPr>
      </p:pic>
      <p:cxnSp>
        <p:nvCxnSpPr>
          <p:cNvPr id="8" name="Straight Arrow Connector 7"/>
          <p:cNvCxnSpPr>
            <a:stCxn id="3" idx="3"/>
          </p:cNvCxnSpPr>
          <p:nvPr/>
        </p:nvCxnSpPr>
        <p:spPr>
          <a:xfrm>
            <a:off x="3671095" y="2457450"/>
            <a:ext cx="612670" cy="17393"/>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p:nvPr/>
        </p:nvCxnSpPr>
        <p:spPr>
          <a:xfrm flipV="1">
            <a:off x="2372962" y="3327238"/>
            <a:ext cx="1910803" cy="24052"/>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19" name="Straight Arrow Connector 18"/>
          <p:cNvCxnSpPr/>
          <p:nvPr/>
        </p:nvCxnSpPr>
        <p:spPr>
          <a:xfrm>
            <a:off x="3622929" y="5249466"/>
            <a:ext cx="591262" cy="408906"/>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1" name="Straight Arrow Connector 20"/>
          <p:cNvCxnSpPr/>
          <p:nvPr/>
        </p:nvCxnSpPr>
        <p:spPr>
          <a:xfrm>
            <a:off x="2841169" y="6125913"/>
            <a:ext cx="1373022" cy="0"/>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3" name="Straight Arrow Connector 22"/>
          <p:cNvCxnSpPr/>
          <p:nvPr/>
        </p:nvCxnSpPr>
        <p:spPr>
          <a:xfrm flipH="1">
            <a:off x="5808852" y="1904212"/>
            <a:ext cx="782444" cy="342607"/>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5" name="Straight Arrow Connector 24"/>
          <p:cNvCxnSpPr/>
          <p:nvPr/>
        </p:nvCxnSpPr>
        <p:spPr>
          <a:xfrm flipH="1">
            <a:off x="5175815" y="2902226"/>
            <a:ext cx="780038" cy="1558507"/>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7" name="Straight Arrow Connector 26"/>
          <p:cNvCxnSpPr/>
          <p:nvPr/>
        </p:nvCxnSpPr>
        <p:spPr>
          <a:xfrm flipH="1">
            <a:off x="5440869" y="4407657"/>
            <a:ext cx="604068" cy="651895"/>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9" name="Straight Arrow Connector 28"/>
          <p:cNvCxnSpPr/>
          <p:nvPr/>
        </p:nvCxnSpPr>
        <p:spPr>
          <a:xfrm flipH="1" flipV="1">
            <a:off x="5509882" y="5426268"/>
            <a:ext cx="445971" cy="398062"/>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31" name="Straight Arrow Connector 30"/>
          <p:cNvCxnSpPr/>
          <p:nvPr/>
        </p:nvCxnSpPr>
        <p:spPr>
          <a:xfrm flipH="1">
            <a:off x="8317893" y="3602164"/>
            <a:ext cx="513459" cy="7543"/>
          </a:xfrm>
          <a:prstGeom prst="straightConnector1">
            <a:avLst/>
          </a:prstGeom>
          <a:ln w="38100">
            <a:headEnd type="oval" w="med" len="med"/>
            <a:tailEnd type="triangle" w="med" len="med"/>
          </a:ln>
        </p:spPr>
        <p:style>
          <a:lnRef idx="1">
            <a:schemeClr val="accent2"/>
          </a:lnRef>
          <a:fillRef idx="0">
            <a:schemeClr val="accent2"/>
          </a:fillRef>
          <a:effectRef idx="0">
            <a:schemeClr val="accent2"/>
          </a:effectRef>
          <a:fontRef idx="minor">
            <a:schemeClr val="tx1"/>
          </a:fontRef>
        </p:style>
      </p:cxnSp>
      <p:sp>
        <p:nvSpPr>
          <p:cNvPr id="5" name="Slide Number Placeholder 4"/>
          <p:cNvSpPr>
            <a:spLocks noGrp="1"/>
          </p:cNvSpPr>
          <p:nvPr>
            <p:ph type="sldNum" sz="quarter" idx="12"/>
          </p:nvPr>
        </p:nvSpPr>
        <p:spPr/>
        <p:txBody>
          <a:bodyPr/>
          <a:lstStyle/>
          <a:p>
            <a:fld id="{FA1B90FA-9B2D-4AB8-AB7B-075CFE2BFDB3}" type="slidenum">
              <a:rPr lang="en-US" smtClean="0"/>
              <a:t>125</a:t>
            </a:fld>
            <a:endParaRPr lang="en-US"/>
          </a:p>
        </p:txBody>
      </p:sp>
    </p:spTree>
    <p:extLst>
      <p:ext uri="{BB962C8B-B14F-4D97-AF65-F5344CB8AC3E}">
        <p14:creationId xmlns:p14="http://schemas.microsoft.com/office/powerpoint/2010/main" val="1750490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ppt_x"/>
                                          </p:val>
                                        </p:tav>
                                        <p:tav tm="100000">
                                          <p:val>
                                            <p:strVal val="#ppt_x"/>
                                          </p:val>
                                        </p:tav>
                                      </p:tavLst>
                                    </p:anim>
                                    <p:anim calcmode="lin" valueType="num">
                                      <p:cBhvr additive="base">
                                        <p:cTn id="28" dur="500" fill="hold"/>
                                        <p:tgtEl>
                                          <p:spTgt spid="6"/>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ppt_x"/>
                                          </p:val>
                                        </p:tav>
                                        <p:tav tm="100000">
                                          <p:val>
                                            <p:strVal val="#ppt_x"/>
                                          </p:val>
                                        </p:tav>
                                      </p:tavLst>
                                    </p:anim>
                                    <p:anim calcmode="lin" valueType="num">
                                      <p:cBhvr additive="base">
                                        <p:cTn id="4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 calcmode="lin" valueType="num">
                                      <p:cBhvr additive="base">
                                        <p:cTn id="51" dur="500" fill="hold"/>
                                        <p:tgtEl>
                                          <p:spTgt spid="25"/>
                                        </p:tgtEl>
                                        <p:attrNameLst>
                                          <p:attrName>ppt_x</p:attrName>
                                        </p:attrNameLst>
                                      </p:cBhvr>
                                      <p:tavLst>
                                        <p:tav tm="0">
                                          <p:val>
                                            <p:strVal val="#ppt_x"/>
                                          </p:val>
                                        </p:tav>
                                        <p:tav tm="100000">
                                          <p:val>
                                            <p:strVal val="#ppt_x"/>
                                          </p:val>
                                        </p:tav>
                                      </p:tavLst>
                                    </p:anim>
                                    <p:anim calcmode="lin" valueType="num">
                                      <p:cBhvr additive="base">
                                        <p:cTn id="52"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additive="base">
                                        <p:cTn id="57" dur="500" fill="hold"/>
                                        <p:tgtEl>
                                          <p:spTgt spid="11"/>
                                        </p:tgtEl>
                                        <p:attrNameLst>
                                          <p:attrName>ppt_x</p:attrName>
                                        </p:attrNameLst>
                                      </p:cBhvr>
                                      <p:tavLst>
                                        <p:tav tm="0">
                                          <p:val>
                                            <p:strVal val="#ppt_x"/>
                                          </p:val>
                                        </p:tav>
                                        <p:tav tm="100000">
                                          <p:val>
                                            <p:strVal val="#ppt_x"/>
                                          </p:val>
                                        </p:tav>
                                      </p:tavLst>
                                    </p:anim>
                                    <p:anim calcmode="lin" valueType="num">
                                      <p:cBhvr additive="base">
                                        <p:cTn id="58" dur="500" fill="hold"/>
                                        <p:tgtEl>
                                          <p:spTgt spid="11"/>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500" fill="hold"/>
                                        <p:tgtEl>
                                          <p:spTgt spid="27"/>
                                        </p:tgtEl>
                                        <p:attrNameLst>
                                          <p:attrName>ppt_x</p:attrName>
                                        </p:attrNameLst>
                                      </p:cBhvr>
                                      <p:tavLst>
                                        <p:tav tm="0">
                                          <p:val>
                                            <p:strVal val="#ppt_x"/>
                                          </p:val>
                                        </p:tav>
                                        <p:tav tm="100000">
                                          <p:val>
                                            <p:strVal val="#ppt_x"/>
                                          </p:val>
                                        </p:tav>
                                      </p:tavLst>
                                    </p:anim>
                                    <p:anim calcmode="lin" valueType="num">
                                      <p:cBhvr additive="base">
                                        <p:cTn id="7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nodeType="click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500" fill="hold"/>
                                        <p:tgtEl>
                                          <p:spTgt spid="13"/>
                                        </p:tgtEl>
                                        <p:attrNameLst>
                                          <p:attrName>ppt_x</p:attrName>
                                        </p:attrNameLst>
                                      </p:cBhvr>
                                      <p:tavLst>
                                        <p:tav tm="0">
                                          <p:val>
                                            <p:strVal val="#ppt_x"/>
                                          </p:val>
                                        </p:tav>
                                        <p:tav tm="100000">
                                          <p:val>
                                            <p:strVal val="#ppt_x"/>
                                          </p:val>
                                        </p:tav>
                                      </p:tavLst>
                                    </p:anim>
                                    <p:anim calcmode="lin" valueType="num">
                                      <p:cBhvr additive="base">
                                        <p:cTn id="78" dur="500" fill="hold"/>
                                        <p:tgtEl>
                                          <p:spTgt spid="13"/>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0"/>
                                  </p:stCondLst>
                                  <p:childTnLst>
                                    <p:set>
                                      <p:cBhvr>
                                        <p:cTn id="80" dur="1" fill="hold">
                                          <p:stCondLst>
                                            <p:cond delay="0"/>
                                          </p:stCondLst>
                                        </p:cTn>
                                        <p:tgtEl>
                                          <p:spTgt spid="29"/>
                                        </p:tgtEl>
                                        <p:attrNameLst>
                                          <p:attrName>style.visibility</p:attrName>
                                        </p:attrNameLst>
                                      </p:cBhvr>
                                      <p:to>
                                        <p:strVal val="visible"/>
                                      </p:to>
                                    </p:set>
                                    <p:anim calcmode="lin" valueType="num">
                                      <p:cBhvr additive="base">
                                        <p:cTn id="81" dur="500" fill="hold"/>
                                        <p:tgtEl>
                                          <p:spTgt spid="29"/>
                                        </p:tgtEl>
                                        <p:attrNameLst>
                                          <p:attrName>ppt_x</p:attrName>
                                        </p:attrNameLst>
                                      </p:cBhvr>
                                      <p:tavLst>
                                        <p:tav tm="0">
                                          <p:val>
                                            <p:strVal val="#ppt_x"/>
                                          </p:val>
                                        </p:tav>
                                        <p:tav tm="100000">
                                          <p:val>
                                            <p:strVal val="#ppt_x"/>
                                          </p:val>
                                        </p:tav>
                                      </p:tavLst>
                                    </p:anim>
                                    <p:anim calcmode="lin" valueType="num">
                                      <p:cBhvr additive="base">
                                        <p:cTn id="8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ppt_x"/>
                                          </p:val>
                                        </p:tav>
                                        <p:tav tm="100000">
                                          <p:val>
                                            <p:strVal val="#ppt_x"/>
                                          </p:val>
                                        </p:tav>
                                      </p:tavLst>
                                    </p:anim>
                                    <p:anim calcmode="lin" valueType="num">
                                      <p:cBhvr additive="base">
                                        <p:cTn id="88" dur="500" fill="hold"/>
                                        <p:tgtEl>
                                          <p:spTgt spid="12"/>
                                        </p:tgtEl>
                                        <p:attrNameLst>
                                          <p:attrName>ppt_y</p:attrName>
                                        </p:attrNameLst>
                                      </p:cBhvr>
                                      <p:tavLst>
                                        <p:tav tm="0">
                                          <p:val>
                                            <p:strVal val="1+#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98053" y="2557603"/>
            <a:ext cx="4330337" cy="1754326"/>
          </a:xfrm>
          <a:prstGeom prst="rect">
            <a:avLst/>
          </a:prstGeom>
        </p:spPr>
        <p:txBody>
          <a:bodyPr wrap="square">
            <a:spAutoFit/>
          </a:bodyPr>
          <a:lstStyle/>
          <a:p>
            <a:pPr marL="342900" indent="-342900">
              <a:buFont typeface="Arial" panose="020B0604020202020204" pitchFamily="34" charset="0"/>
              <a:buChar char="•"/>
            </a:pPr>
            <a:r>
              <a:rPr lang="en-US" b="1" dirty="0">
                <a:solidFill>
                  <a:schemeClr val="accent1"/>
                </a:solidFill>
                <a:latin typeface="Microsoft YaHei" panose="020B0503020204020204" pitchFamily="34" charset="-122"/>
                <a:cs typeface="Arial" panose="020B0604020202020204" pitchFamily="34" charset="0"/>
              </a:rPr>
              <a:t>Backstage</a:t>
            </a:r>
            <a:r>
              <a:rPr lang="en-US" dirty="0">
                <a:latin typeface="Microsoft YaHei" panose="020B0503020204020204" pitchFamily="34" charset="-122"/>
                <a:cs typeface="Arial" panose="020B0604020202020204" pitchFamily="34" charset="0"/>
              </a:rPr>
              <a:t> view gives you various options for saving, opening a file, printing, and sharing your document. To access Backstage view, click the </a:t>
            </a:r>
            <a:r>
              <a:rPr lang="en-US" b="1" dirty="0">
                <a:solidFill>
                  <a:schemeClr val="accent1"/>
                </a:solidFill>
                <a:latin typeface="Microsoft YaHei" panose="020B0503020204020204" pitchFamily="34" charset="-122"/>
                <a:cs typeface="Arial" panose="020B0604020202020204" pitchFamily="34" charset="0"/>
              </a:rPr>
              <a:t>File</a:t>
            </a:r>
            <a:r>
              <a:rPr lang="en-US" dirty="0">
                <a:latin typeface="Microsoft YaHei" panose="020B0503020204020204" pitchFamily="34" charset="-122"/>
                <a:cs typeface="Arial" panose="020B0604020202020204" pitchFamily="34" charset="0"/>
              </a:rPr>
              <a:t> tab on the </a:t>
            </a:r>
            <a:r>
              <a:rPr lang="en-US" b="1" dirty="0">
                <a:solidFill>
                  <a:schemeClr val="accent1"/>
                </a:solidFill>
                <a:latin typeface="Microsoft YaHei" panose="020B0503020204020204" pitchFamily="34" charset="-122"/>
                <a:cs typeface="Arial" panose="020B0604020202020204" pitchFamily="34" charset="0"/>
              </a:rPr>
              <a:t>Ribbon</a:t>
            </a:r>
            <a:r>
              <a:rPr lang="en-US" dirty="0">
                <a:latin typeface="Microsoft YaHei" panose="020B0503020204020204" pitchFamily="34" charset="-122"/>
                <a:cs typeface="Arial" panose="020B0604020202020204" pitchFamily="34" charset="0"/>
              </a:rPr>
              <a:t>.</a:t>
            </a:r>
          </a:p>
        </p:txBody>
      </p:sp>
      <p:pic>
        <p:nvPicPr>
          <p:cNvPr id="3" name="Picture 2"/>
          <p:cNvPicPr>
            <a:picLocks noChangeAspect="1"/>
          </p:cNvPicPr>
          <p:nvPr/>
        </p:nvPicPr>
        <p:blipFill>
          <a:blip r:embed="rId2"/>
          <a:stretch>
            <a:fillRect/>
          </a:stretch>
        </p:blipFill>
        <p:spPr>
          <a:xfrm>
            <a:off x="4828390" y="1903607"/>
            <a:ext cx="7017572" cy="4790438"/>
          </a:xfrm>
          <a:prstGeom prst="rect">
            <a:avLst/>
          </a:prstGeom>
        </p:spPr>
      </p:pic>
      <p:pic>
        <p:nvPicPr>
          <p:cNvPr id="7" name="Picture 6"/>
          <p:cNvPicPr>
            <a:picLocks noChangeAspect="1"/>
          </p:cNvPicPr>
          <p:nvPr/>
        </p:nvPicPr>
        <p:blipFill rotWithShape="1">
          <a:blip r:embed="rId3"/>
          <a:srcRect r="7237"/>
          <a:stretch/>
        </p:blipFill>
        <p:spPr>
          <a:xfrm>
            <a:off x="439270" y="4788315"/>
            <a:ext cx="4389120" cy="1928508"/>
          </a:xfrm>
          <a:prstGeom prst="rect">
            <a:avLst/>
          </a:prstGeom>
        </p:spPr>
      </p:pic>
      <p:sp>
        <p:nvSpPr>
          <p:cNvPr id="17" name="Oval 16"/>
          <p:cNvSpPr/>
          <p:nvPr/>
        </p:nvSpPr>
        <p:spPr>
          <a:xfrm>
            <a:off x="439270" y="5085952"/>
            <a:ext cx="664316" cy="431979"/>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stretch>
            <a:fillRect/>
          </a:stretch>
        </p:blipFill>
        <p:spPr>
          <a:xfrm>
            <a:off x="5261413" y="2195020"/>
            <a:ext cx="1543050" cy="323850"/>
          </a:xfrm>
          <a:prstGeom prst="rect">
            <a:avLst/>
          </a:prstGeom>
        </p:spPr>
      </p:pic>
      <p:sp>
        <p:nvSpPr>
          <p:cNvPr id="11" name="Rectangle 10"/>
          <p:cNvSpPr/>
          <p:nvPr/>
        </p:nvSpPr>
        <p:spPr>
          <a:xfrm>
            <a:off x="219914" y="1808620"/>
            <a:ext cx="215796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Backstage view</a:t>
            </a:r>
          </a:p>
        </p:txBody>
      </p:sp>
      <p:sp>
        <p:nvSpPr>
          <p:cNvPr id="12"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13</a:t>
            </a:fld>
            <a:endParaRPr lang="en-US"/>
          </a:p>
        </p:txBody>
      </p:sp>
    </p:spTree>
    <p:extLst>
      <p:ext uri="{BB962C8B-B14F-4D97-AF65-F5344CB8AC3E}">
        <p14:creationId xmlns:p14="http://schemas.microsoft.com/office/powerpoint/2010/main" val="3367097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637006" y="2512336"/>
            <a:ext cx="11080112" cy="1200329"/>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ea typeface="Segoe UI Black" panose="020B0A02040204020203" pitchFamily="34" charset="0"/>
                <a:cs typeface="Arial" panose="020B0604020202020204" pitchFamily="34" charset="0"/>
              </a:rPr>
              <a:t>Word has a variety of viewing options that change how your document is displayed. You can choose to view your document in </a:t>
            </a:r>
            <a:r>
              <a:rPr lang="en-US" b="1"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Read Mode</a:t>
            </a:r>
            <a:r>
              <a:rPr lang="en-US"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 </a:t>
            </a:r>
            <a:r>
              <a:rPr lang="en-US" b="1"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Print Layout</a:t>
            </a:r>
            <a:r>
              <a:rPr lang="en-US"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 or </a:t>
            </a:r>
            <a:r>
              <a:rPr lang="en-US" b="1"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Web Layout</a:t>
            </a:r>
            <a:r>
              <a:rPr lang="en-US" dirty="0">
                <a:solidFill>
                  <a:srgbClr val="505860"/>
                </a:solidFill>
                <a:latin typeface="Microsoft YaHei" panose="020B0503020204020204" pitchFamily="34" charset="-122"/>
                <a:ea typeface="Segoe UI Black" panose="020B0A02040204020203" pitchFamily="34" charset="0"/>
                <a:cs typeface="Arial" panose="020B0604020202020204" pitchFamily="34" charset="0"/>
              </a:rPr>
              <a:t>. These views can be useful for various tasks, especially if you're planning to </a:t>
            </a:r>
            <a:r>
              <a:rPr lang="en-US" b="1"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print</a:t>
            </a:r>
            <a:r>
              <a:rPr lang="en-US" dirty="0">
                <a:solidFill>
                  <a:srgbClr val="505860"/>
                </a:solidFill>
                <a:latin typeface="Microsoft YaHei" panose="020B0503020204020204" pitchFamily="34" charset="-122"/>
                <a:ea typeface="Segoe UI Black" panose="020B0A02040204020203" pitchFamily="34" charset="0"/>
                <a:cs typeface="Arial" panose="020B0604020202020204" pitchFamily="34" charset="0"/>
              </a:rPr>
              <a:t> the document. You can also </a:t>
            </a:r>
            <a:r>
              <a:rPr lang="en-US" b="1" dirty="0">
                <a:solidFill>
                  <a:schemeClr val="accent1"/>
                </a:solidFill>
                <a:latin typeface="Microsoft YaHei" panose="020B0503020204020204" pitchFamily="34" charset="-122"/>
                <a:ea typeface="Segoe UI Black" panose="020B0A02040204020203" pitchFamily="34" charset="0"/>
                <a:cs typeface="Arial" panose="020B0604020202020204" pitchFamily="34" charset="0"/>
              </a:rPr>
              <a:t>zoom in and out</a:t>
            </a:r>
            <a:r>
              <a:rPr lang="en-US" dirty="0">
                <a:solidFill>
                  <a:srgbClr val="505860"/>
                </a:solidFill>
                <a:latin typeface="Microsoft YaHei" panose="020B0503020204020204" pitchFamily="34" charset="-122"/>
                <a:ea typeface="Segoe UI Black" panose="020B0A02040204020203" pitchFamily="34" charset="0"/>
                <a:cs typeface="Arial" panose="020B0604020202020204" pitchFamily="34" charset="0"/>
              </a:rPr>
              <a:t> to make your document easier to read.</a:t>
            </a:r>
          </a:p>
        </p:txBody>
      </p:sp>
      <p:pic>
        <p:nvPicPr>
          <p:cNvPr id="10" name="Picture 9"/>
          <p:cNvPicPr>
            <a:picLocks noChangeAspect="1"/>
          </p:cNvPicPr>
          <p:nvPr/>
        </p:nvPicPr>
        <p:blipFill>
          <a:blip r:embed="rId2"/>
          <a:stretch>
            <a:fillRect/>
          </a:stretch>
        </p:blipFill>
        <p:spPr>
          <a:xfrm>
            <a:off x="637006" y="4012761"/>
            <a:ext cx="10931228" cy="2270473"/>
          </a:xfrm>
          <a:prstGeom prst="rect">
            <a:avLst/>
          </a:prstGeom>
        </p:spPr>
      </p:pic>
      <p:sp>
        <p:nvSpPr>
          <p:cNvPr id="8" name="Rectangle 7"/>
          <p:cNvSpPr/>
          <p:nvPr/>
        </p:nvSpPr>
        <p:spPr>
          <a:xfrm>
            <a:off x="188085" y="1812130"/>
            <a:ext cx="232307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views</a:t>
            </a:r>
          </a:p>
        </p:txBody>
      </p:sp>
      <p:sp>
        <p:nvSpPr>
          <p:cNvPr id="11"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14</a:t>
            </a:fld>
            <a:endParaRPr lang="en-US"/>
          </a:p>
        </p:txBody>
      </p:sp>
    </p:spTree>
    <p:extLst>
      <p:ext uri="{BB962C8B-B14F-4D97-AF65-F5344CB8AC3E}">
        <p14:creationId xmlns:p14="http://schemas.microsoft.com/office/powerpoint/2010/main" val="192121633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8088" y="2301979"/>
            <a:ext cx="10959472" cy="646331"/>
          </a:xfrm>
          <a:prstGeom prst="rect">
            <a:avLst/>
          </a:prstGeom>
        </p:spPr>
        <p:txBody>
          <a:bodyPr wrap="square">
            <a:spAutoFit/>
          </a:bodyPr>
          <a:lstStyle/>
          <a:p>
            <a:pPr marL="342900" indent="-342900">
              <a:buFont typeface="Arial" panose="020B0604020202020204" pitchFamily="34" charset="0"/>
              <a:buChar char="•"/>
            </a:pP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Read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Mode</a:t>
            </a:r>
            <a:r>
              <a:rPr lang="th-TH"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 </a:t>
            </a:r>
            <a:r>
              <a:rPr lang="en-US"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 </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This view opens the document to a full screen. This view is great for reading large amounts of text or simply reviewing your work.</a:t>
            </a:r>
          </a:p>
        </p:txBody>
      </p:sp>
      <p:pic>
        <p:nvPicPr>
          <p:cNvPr id="1026" name="Picture 2" descr="read mode"/>
          <p:cNvPicPr>
            <a:picLocks noChangeAspect="1" noChangeArrowheads="1"/>
          </p:cNvPicPr>
          <p:nvPr/>
        </p:nvPicPr>
        <p:blipFill rotWithShape="1">
          <a:blip r:embed="rId2">
            <a:extLst>
              <a:ext uri="{28A0092B-C50C-407E-A947-70E740481C1C}">
                <a14:useLocalDpi xmlns:a14="http://schemas.microsoft.com/office/drawing/2010/main" val="0"/>
              </a:ext>
            </a:extLst>
          </a:blip>
          <a:srcRect b="33848"/>
          <a:stretch/>
        </p:blipFill>
        <p:spPr bwMode="auto">
          <a:xfrm>
            <a:off x="2284557" y="3189391"/>
            <a:ext cx="7410450" cy="295516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read mode"/>
          <p:cNvPicPr>
            <a:picLocks noChangeAspect="1" noChangeArrowheads="1"/>
          </p:cNvPicPr>
          <p:nvPr/>
        </p:nvPicPr>
        <p:blipFill rotWithShape="1">
          <a:blip r:embed="rId2">
            <a:extLst>
              <a:ext uri="{28A0092B-C50C-407E-A947-70E740481C1C}">
                <a14:useLocalDpi xmlns:a14="http://schemas.microsoft.com/office/drawing/2010/main" val="0"/>
              </a:ext>
            </a:extLst>
          </a:blip>
          <a:srcRect t="87303" b="-1047"/>
          <a:stretch/>
        </p:blipFill>
        <p:spPr bwMode="auto">
          <a:xfrm>
            <a:off x="2284557" y="6144556"/>
            <a:ext cx="7410450" cy="61395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88085" y="1812130"/>
            <a:ext cx="232307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views</a:t>
            </a:r>
          </a:p>
        </p:txBody>
      </p:sp>
      <p:sp>
        <p:nvSpPr>
          <p:cNvPr id="10"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15</a:t>
            </a:fld>
            <a:endParaRPr lang="en-US"/>
          </a:p>
        </p:txBody>
      </p:sp>
    </p:spTree>
    <p:extLst>
      <p:ext uri="{BB962C8B-B14F-4D97-AF65-F5344CB8AC3E}">
        <p14:creationId xmlns:p14="http://schemas.microsoft.com/office/powerpoint/2010/main" val="31931677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41150" y="2267656"/>
            <a:ext cx="10785566" cy="646331"/>
          </a:xfrm>
          <a:prstGeom prst="rect">
            <a:avLst/>
          </a:prstGeom>
        </p:spPr>
        <p:txBody>
          <a:bodyPr wrap="square">
            <a:spAutoFit/>
          </a:bodyPr>
          <a:lstStyle/>
          <a:p>
            <a:pPr marL="342900" indent="-342900">
              <a:buFont typeface="Arial" panose="020B0604020202020204" pitchFamily="34" charset="0"/>
              <a:buChar char="•"/>
            </a:pPr>
            <a:r>
              <a:rPr lang="en-US" b="1" dirty="0">
                <a:solidFill>
                  <a:schemeClr val="accent1"/>
                </a:solidFill>
                <a:latin typeface="Microsoft YaHei" panose="020B0503020204020204" pitchFamily="34" charset="-122"/>
                <a:cs typeface="Arial" panose="020B0604020202020204" pitchFamily="34" charset="0"/>
              </a:rPr>
              <a:t>Print </a:t>
            </a:r>
            <a:r>
              <a:rPr lang="en-US" b="1" dirty="0" smtClean="0">
                <a:solidFill>
                  <a:schemeClr val="accent1"/>
                </a:solidFill>
                <a:latin typeface="Microsoft YaHei" panose="020B0503020204020204" pitchFamily="34" charset="-122"/>
                <a:cs typeface="Arial" panose="020B0604020202020204" pitchFamily="34" charset="0"/>
              </a:rPr>
              <a:t>Layout</a:t>
            </a:r>
            <a:r>
              <a:rPr lang="th-TH" b="1" dirty="0" smtClean="0">
                <a:solidFill>
                  <a:schemeClr val="accent1"/>
                </a:solidFill>
                <a:latin typeface="Microsoft YaHei" panose="020B0503020204020204" pitchFamily="34" charset="-122"/>
                <a:cs typeface="Arial" panose="020B0604020202020204" pitchFamily="34" charset="0"/>
              </a:rPr>
              <a:t> </a:t>
            </a:r>
            <a:r>
              <a:rPr lang="en-US" b="1" dirty="0" smtClean="0">
                <a:solidFill>
                  <a:schemeClr val="accent1"/>
                </a:solidFill>
                <a:latin typeface="Microsoft YaHei" panose="020B0503020204020204" pitchFamily="34" charset="-122"/>
                <a:cs typeface="Arial" panose="020B0604020202020204" pitchFamily="34" charset="0"/>
              </a:rPr>
              <a:t> </a:t>
            </a:r>
            <a:r>
              <a:rPr lang="en-US" dirty="0">
                <a:solidFill>
                  <a:srgbClr val="505860"/>
                </a:solidFill>
                <a:latin typeface="Microsoft YaHei" panose="020B0503020204020204" pitchFamily="34" charset="-122"/>
                <a:cs typeface="Arial" panose="020B0604020202020204" pitchFamily="34" charset="0"/>
              </a:rPr>
              <a:t>This is the default document view in Word. It shows what the document will look like on the printed page.</a:t>
            </a:r>
          </a:p>
        </p:txBody>
      </p:sp>
      <p:pic>
        <p:nvPicPr>
          <p:cNvPr id="2050" name="Picture 2" descr="print layout mode"/>
          <p:cNvPicPr>
            <a:picLocks noChangeAspect="1" noChangeArrowheads="1"/>
          </p:cNvPicPr>
          <p:nvPr/>
        </p:nvPicPr>
        <p:blipFill rotWithShape="1">
          <a:blip r:embed="rId2">
            <a:extLst>
              <a:ext uri="{28A0092B-C50C-407E-A947-70E740481C1C}">
                <a14:useLocalDpi xmlns:a14="http://schemas.microsoft.com/office/drawing/2010/main" val="0"/>
              </a:ext>
            </a:extLst>
          </a:blip>
          <a:srcRect b="29807"/>
          <a:stretch/>
        </p:blipFill>
        <p:spPr bwMode="auto">
          <a:xfrm>
            <a:off x="2191534" y="3093703"/>
            <a:ext cx="7419975" cy="312229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print layout mode"/>
          <p:cNvPicPr>
            <a:picLocks noChangeAspect="1" noChangeArrowheads="1"/>
          </p:cNvPicPr>
          <p:nvPr/>
        </p:nvPicPr>
        <p:blipFill rotWithShape="1">
          <a:blip r:embed="rId2">
            <a:extLst>
              <a:ext uri="{28A0092B-C50C-407E-A947-70E740481C1C}">
                <a14:useLocalDpi xmlns:a14="http://schemas.microsoft.com/office/drawing/2010/main" val="0"/>
              </a:ext>
            </a:extLst>
          </a:blip>
          <a:srcRect t="91187" b="-7338"/>
          <a:stretch/>
        </p:blipFill>
        <p:spPr bwMode="auto">
          <a:xfrm>
            <a:off x="2191534" y="6333564"/>
            <a:ext cx="7419975" cy="718457"/>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88085" y="1812130"/>
            <a:ext cx="232307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views</a:t>
            </a:r>
          </a:p>
        </p:txBody>
      </p:sp>
      <p:sp>
        <p:nvSpPr>
          <p:cNvPr id="12"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16</a:t>
            </a:fld>
            <a:endParaRPr lang="en-US"/>
          </a:p>
        </p:txBody>
      </p:sp>
    </p:spTree>
    <p:extLst>
      <p:ext uri="{BB962C8B-B14F-4D97-AF65-F5344CB8AC3E}">
        <p14:creationId xmlns:p14="http://schemas.microsoft.com/office/powerpoint/2010/main" val="9269638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15041" y="2295364"/>
            <a:ext cx="10785566" cy="646331"/>
          </a:xfrm>
          <a:prstGeom prst="rect">
            <a:avLst/>
          </a:prstGeom>
        </p:spPr>
        <p:txBody>
          <a:bodyPr wrap="square">
            <a:spAutoFit/>
          </a:bodyPr>
          <a:lstStyle/>
          <a:p>
            <a:pPr marL="342900" indent="-342900">
              <a:buFont typeface="Arial" panose="020B0604020202020204" pitchFamily="34" charset="0"/>
              <a:buChar char="•"/>
            </a:pPr>
            <a:r>
              <a:rPr lang="en-US" b="1" dirty="0">
                <a:solidFill>
                  <a:schemeClr val="accent1"/>
                </a:solidFill>
                <a:latin typeface="Microsoft YaHei" panose="020B0503020204020204" pitchFamily="34" charset="-122"/>
                <a:cs typeface="Arial" panose="020B0604020202020204" pitchFamily="34" charset="0"/>
              </a:rPr>
              <a:t>Web </a:t>
            </a:r>
            <a:r>
              <a:rPr lang="en-US" b="1" dirty="0" smtClean="0">
                <a:solidFill>
                  <a:schemeClr val="accent1"/>
                </a:solidFill>
                <a:latin typeface="Microsoft YaHei" panose="020B0503020204020204" pitchFamily="34" charset="-122"/>
                <a:cs typeface="Arial" panose="020B0604020202020204" pitchFamily="34" charset="0"/>
              </a:rPr>
              <a:t>Layout</a:t>
            </a:r>
            <a:r>
              <a:rPr lang="th-TH" dirty="0" smtClean="0">
                <a:solidFill>
                  <a:schemeClr val="accent1"/>
                </a:solidFill>
                <a:latin typeface="Microsoft YaHei" panose="020B0503020204020204" pitchFamily="34" charset="-122"/>
                <a:cs typeface="Arial" panose="020B0604020202020204" pitchFamily="34" charset="0"/>
              </a:rPr>
              <a:t> </a:t>
            </a:r>
            <a:r>
              <a:rPr lang="en-US" dirty="0" smtClean="0">
                <a:solidFill>
                  <a:schemeClr val="accent1"/>
                </a:solidFill>
                <a:latin typeface="Microsoft YaHei" panose="020B0503020204020204" pitchFamily="34" charset="-122"/>
                <a:cs typeface="Arial" panose="020B0604020202020204" pitchFamily="34" charset="0"/>
              </a:rPr>
              <a:t> </a:t>
            </a:r>
            <a:r>
              <a:rPr lang="en-US" dirty="0">
                <a:solidFill>
                  <a:srgbClr val="505860"/>
                </a:solidFill>
                <a:latin typeface="Microsoft YaHei" panose="020B0503020204020204" pitchFamily="34" charset="-122"/>
                <a:cs typeface="Arial" panose="020B0604020202020204" pitchFamily="34" charset="0"/>
              </a:rPr>
              <a:t>This view displays the document as a webpage, which can be helpful if you're using Word to publish content online.</a:t>
            </a:r>
          </a:p>
        </p:txBody>
      </p:sp>
      <p:pic>
        <p:nvPicPr>
          <p:cNvPr id="3074" name="Picture 2" descr="https://media.gcflearnfree.org/content/5690213b4ba91213b0054eb9_01_08_2016/start_view_web.png"/>
          <p:cNvPicPr>
            <a:picLocks noChangeAspect="1" noChangeArrowheads="1"/>
          </p:cNvPicPr>
          <p:nvPr/>
        </p:nvPicPr>
        <p:blipFill rotWithShape="1">
          <a:blip r:embed="rId2">
            <a:extLst>
              <a:ext uri="{28A0092B-C50C-407E-A947-70E740481C1C}">
                <a14:useLocalDpi xmlns:a14="http://schemas.microsoft.com/office/drawing/2010/main" val="0"/>
              </a:ext>
            </a:extLst>
          </a:blip>
          <a:srcRect b="34137"/>
          <a:stretch/>
        </p:blipFill>
        <p:spPr bwMode="auto">
          <a:xfrm>
            <a:off x="2533015" y="3068443"/>
            <a:ext cx="7410450" cy="293598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s://media.gcflearnfree.org/content/5690213b4ba91213b0054eb9_01_08_2016/start_view_web.png"/>
          <p:cNvPicPr>
            <a:picLocks noChangeAspect="1" noChangeArrowheads="1"/>
          </p:cNvPicPr>
          <p:nvPr/>
        </p:nvPicPr>
        <p:blipFill rotWithShape="1">
          <a:blip r:embed="rId2">
            <a:extLst>
              <a:ext uri="{28A0092B-C50C-407E-A947-70E740481C1C}">
                <a14:useLocalDpi xmlns:a14="http://schemas.microsoft.com/office/drawing/2010/main" val="0"/>
              </a:ext>
            </a:extLst>
          </a:blip>
          <a:srcRect t="86667" b="-14213"/>
          <a:stretch/>
        </p:blipFill>
        <p:spPr bwMode="auto">
          <a:xfrm>
            <a:off x="2533015" y="6004425"/>
            <a:ext cx="7410450" cy="122790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88085" y="1812130"/>
            <a:ext cx="232307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views</a:t>
            </a:r>
          </a:p>
        </p:txBody>
      </p:sp>
      <p:sp>
        <p:nvSpPr>
          <p:cNvPr id="12"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17</a:t>
            </a:fld>
            <a:endParaRPr lang="en-US"/>
          </a:p>
        </p:txBody>
      </p:sp>
    </p:spTree>
    <p:extLst>
      <p:ext uri="{BB962C8B-B14F-4D97-AF65-F5344CB8AC3E}">
        <p14:creationId xmlns:p14="http://schemas.microsoft.com/office/powerpoint/2010/main" val="41194855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75168" y="2354026"/>
            <a:ext cx="11086012" cy="1200329"/>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To zoom in or out, click and drag the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zoom control slider</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in the bottom-right corner of the Word window. You can also select the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 or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commands</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to zoom in or out by smaller increments. The number next to the slider displays the current</a:t>
            </a:r>
            <a:r>
              <a:rPr lang="en-US" b="1"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zoom percentage</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also called the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zoom level</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a:t>
            </a:r>
          </a:p>
        </p:txBody>
      </p:sp>
      <p:pic>
        <p:nvPicPr>
          <p:cNvPr id="4098" name="Picture 2" descr="using the Zoom sli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1892" y="4682200"/>
            <a:ext cx="5190348" cy="143829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ผลการค้นหารูปภาพสำหรับ how to"/>
          <p:cNvPicPr>
            <a:picLocks noChangeAspect="1" noChangeArrowheads="1"/>
          </p:cNvPicPr>
          <p:nvPr/>
        </p:nvPicPr>
        <p:blipFill>
          <a:blip r:embed="rId3" cstate="print">
            <a:extLst>
              <a:ext uri="{BEBA8EAE-BF5A-486C-A8C5-ECC9F3942E4B}">
                <a14:imgProps xmlns:a14="http://schemas.microsoft.com/office/drawing/2010/main">
                  <a14:imgLayer r:embed="rId4">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67163" y="3563154"/>
            <a:ext cx="1766802" cy="1311143"/>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712609" y="3969477"/>
            <a:ext cx="3493392" cy="369332"/>
          </a:xfrm>
          <a:prstGeom prst="rect">
            <a:avLst/>
          </a:prstGeom>
        </p:spPr>
        <p:txBody>
          <a:bodyPr wrap="none">
            <a:spAutoFit/>
          </a:bodyPr>
          <a:lstStyle/>
          <a:p>
            <a:pPr algn="ctr" fontAlgn="base"/>
            <a:r>
              <a:rPr lang="en-US" b="1" dirty="0" smtClean="0">
                <a:latin typeface="Microsoft YaHei" panose="020B0503020204020204" pitchFamily="34" charset="-122"/>
                <a:ea typeface="Microsoft YaHei" panose="020B0503020204020204" pitchFamily="34" charset="-122"/>
                <a:cs typeface="Arial" panose="020B0604020202020204" pitchFamily="34" charset="0"/>
              </a:rPr>
              <a:t>To change zooming control :</a:t>
            </a:r>
            <a:endParaRPr lang="en-US" b="1" i="0" dirty="0">
              <a:effectLst/>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13" name="Picture 4" descr="ผลการค้นหารูปภาพสำหรับ 1 vecto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7389" y="5768834"/>
            <a:ext cx="429238" cy="48302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p:cNvPicPr>
            <a:picLocks noChangeAspect="1"/>
          </p:cNvPicPr>
          <p:nvPr/>
        </p:nvPicPr>
        <p:blipFill>
          <a:blip r:embed="rId6"/>
          <a:stretch>
            <a:fillRect/>
          </a:stretch>
        </p:blipFill>
        <p:spPr>
          <a:xfrm>
            <a:off x="7115512" y="4883096"/>
            <a:ext cx="3232622" cy="1290879"/>
          </a:xfrm>
          <a:prstGeom prst="rect">
            <a:avLst/>
          </a:prstGeom>
        </p:spPr>
      </p:pic>
      <p:pic>
        <p:nvPicPr>
          <p:cNvPr id="4100" name="Picture 4" descr="C:\Users\Aomsap\AppData\Local\Temp\SNAGHTML433199.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077635" y="3822706"/>
            <a:ext cx="2540997" cy="235126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descr="ผลการค้นหารูปภาพสำหรับ 2 vecto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996856" y="5796422"/>
            <a:ext cx="455439" cy="455439"/>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16"/>
          <p:cNvSpPr/>
          <p:nvPr/>
        </p:nvSpPr>
        <p:spPr>
          <a:xfrm>
            <a:off x="1458210" y="6294582"/>
            <a:ext cx="5243036" cy="369332"/>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rPr>
              <a:t>Click </a:t>
            </a:r>
            <a:r>
              <a:rPr lang="en-US" dirty="0" smtClean="0">
                <a:solidFill>
                  <a:srgbClr val="505860"/>
                </a:solidFill>
                <a:latin typeface="Microsoft YaHei" panose="020B0503020204020204" pitchFamily="34" charset="-122"/>
                <a:ea typeface="Microsoft YaHei" panose="020B0503020204020204" pitchFamily="34" charset="-122"/>
              </a:rPr>
              <a:t>and </a:t>
            </a:r>
            <a:r>
              <a:rPr lang="en-US" dirty="0">
                <a:solidFill>
                  <a:srgbClr val="505860"/>
                </a:solidFill>
                <a:latin typeface="Microsoft YaHei" panose="020B0503020204020204" pitchFamily="34" charset="-122"/>
                <a:ea typeface="Microsoft YaHei" panose="020B0503020204020204" pitchFamily="34" charset="-122"/>
              </a:rPr>
              <a:t>drag the </a:t>
            </a:r>
            <a:r>
              <a:rPr lang="en-US" dirty="0">
                <a:solidFill>
                  <a:schemeClr val="accent1"/>
                </a:solidFill>
                <a:latin typeface="Microsoft YaHei" panose="020B0503020204020204" pitchFamily="34" charset="-122"/>
                <a:ea typeface="Microsoft YaHei" panose="020B0503020204020204" pitchFamily="34" charset="-122"/>
              </a:rPr>
              <a:t>zoom control slider</a:t>
            </a:r>
          </a:p>
        </p:txBody>
      </p:sp>
      <p:sp>
        <p:nvSpPr>
          <p:cNvPr id="18" name="Rectangle 17"/>
          <p:cNvSpPr/>
          <p:nvPr/>
        </p:nvSpPr>
        <p:spPr>
          <a:xfrm>
            <a:off x="6996856" y="6292069"/>
            <a:ext cx="5243036" cy="369332"/>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rPr>
              <a:t>Click </a:t>
            </a:r>
            <a:r>
              <a:rPr lang="en-US" dirty="0" smtClean="0">
                <a:solidFill>
                  <a:schemeClr val="accent1"/>
                </a:solidFill>
                <a:latin typeface="Microsoft YaHei" panose="020B0503020204020204" pitchFamily="34" charset="-122"/>
                <a:ea typeface="Microsoft YaHei" panose="020B0503020204020204" pitchFamily="34" charset="-122"/>
              </a:rPr>
              <a:t>View ribbon </a:t>
            </a:r>
            <a:r>
              <a:rPr lang="en-US" dirty="0" smtClean="0">
                <a:solidFill>
                  <a:srgbClr val="505860"/>
                </a:solidFill>
                <a:latin typeface="Microsoft YaHei" panose="020B0503020204020204" pitchFamily="34" charset="-122"/>
                <a:ea typeface="Microsoft YaHei" panose="020B0503020204020204" pitchFamily="34" charset="-122"/>
              </a:rPr>
              <a:t>menu &gt; </a:t>
            </a:r>
            <a:r>
              <a:rPr lang="en-US" dirty="0" smtClean="0">
                <a:solidFill>
                  <a:schemeClr val="accent1"/>
                </a:solidFill>
                <a:latin typeface="Microsoft YaHei" panose="020B0503020204020204" pitchFamily="34" charset="-122"/>
                <a:ea typeface="Microsoft YaHei" panose="020B0503020204020204" pitchFamily="34" charset="-122"/>
              </a:rPr>
              <a:t>zoom</a:t>
            </a:r>
            <a:endParaRPr lang="en-US" dirty="0">
              <a:solidFill>
                <a:schemeClr val="accent1"/>
              </a:solidFill>
              <a:latin typeface="Microsoft YaHei" panose="020B0503020204020204" pitchFamily="34" charset="-122"/>
              <a:ea typeface="Microsoft YaHei" panose="020B0503020204020204" pitchFamily="34" charset="-122"/>
            </a:endParaRPr>
          </a:p>
        </p:txBody>
      </p:sp>
      <p:sp>
        <p:nvSpPr>
          <p:cNvPr id="19" name="Rectangle 18"/>
          <p:cNvSpPr/>
          <p:nvPr/>
        </p:nvSpPr>
        <p:spPr>
          <a:xfrm>
            <a:off x="251891" y="1822691"/>
            <a:ext cx="2749472"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Zooming in and out</a:t>
            </a:r>
          </a:p>
        </p:txBody>
      </p:sp>
      <p:sp>
        <p:nvSpPr>
          <p:cNvPr id="20"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18</a:t>
            </a:fld>
            <a:endParaRPr lang="en-US"/>
          </a:p>
        </p:txBody>
      </p:sp>
    </p:spTree>
    <p:extLst>
      <p:ext uri="{BB962C8B-B14F-4D97-AF65-F5344CB8AC3E}">
        <p14:creationId xmlns:p14="http://schemas.microsoft.com/office/powerpoint/2010/main" val="27042053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64818" y="2339424"/>
            <a:ext cx="11086012"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cs typeface="Arial" panose="020B0604020202020204" pitchFamily="34" charset="0"/>
              </a:rPr>
              <a:t>Every time you create a new document, Word sets the Author property based on the User name setting that appears in the </a:t>
            </a:r>
            <a:r>
              <a:rPr lang="en-US" b="1" dirty="0">
                <a:solidFill>
                  <a:schemeClr val="accent1"/>
                </a:solidFill>
                <a:latin typeface="Microsoft YaHei" panose="020B0503020204020204" pitchFamily="34" charset="-122"/>
                <a:cs typeface="Arial" panose="020B0604020202020204" pitchFamily="34" charset="0"/>
              </a:rPr>
              <a:t>Word Options </a:t>
            </a:r>
            <a:r>
              <a:rPr lang="en-US" dirty="0">
                <a:solidFill>
                  <a:srgbClr val="505860"/>
                </a:solidFill>
                <a:latin typeface="Microsoft YaHei" panose="020B0503020204020204" pitchFamily="34" charset="-122"/>
                <a:cs typeface="Arial" panose="020B0604020202020204" pitchFamily="34" charset="0"/>
              </a:rPr>
              <a:t>dialog box. The User name setting also provides the name and initials that are displayed in comments and tracked changes.</a:t>
            </a:r>
          </a:p>
        </p:txBody>
      </p:sp>
      <p:pic>
        <p:nvPicPr>
          <p:cNvPr id="9" name="Picture 8"/>
          <p:cNvPicPr>
            <a:picLocks noChangeAspect="1"/>
          </p:cNvPicPr>
          <p:nvPr/>
        </p:nvPicPr>
        <p:blipFill>
          <a:blip r:embed="rId2"/>
          <a:stretch>
            <a:fillRect/>
          </a:stretch>
        </p:blipFill>
        <p:spPr>
          <a:xfrm>
            <a:off x="5969725" y="3585920"/>
            <a:ext cx="5112197" cy="3111771"/>
          </a:xfrm>
          <a:prstGeom prst="rect">
            <a:avLst/>
          </a:prstGeom>
        </p:spPr>
      </p:pic>
      <p:pic>
        <p:nvPicPr>
          <p:cNvPr id="10" name="Picture 9"/>
          <p:cNvPicPr>
            <a:picLocks noChangeAspect="1"/>
          </p:cNvPicPr>
          <p:nvPr/>
        </p:nvPicPr>
        <p:blipFill>
          <a:blip r:embed="rId3"/>
          <a:stretch>
            <a:fillRect/>
          </a:stretch>
        </p:blipFill>
        <p:spPr>
          <a:xfrm>
            <a:off x="1535095" y="3585920"/>
            <a:ext cx="3958924" cy="3103720"/>
          </a:xfrm>
          <a:prstGeom prst="rect">
            <a:avLst/>
          </a:prstGeom>
        </p:spPr>
      </p:pic>
      <p:sp>
        <p:nvSpPr>
          <p:cNvPr id="11" name="Rectangle 10"/>
          <p:cNvSpPr/>
          <p:nvPr/>
        </p:nvSpPr>
        <p:spPr>
          <a:xfrm>
            <a:off x="254876" y="1874445"/>
            <a:ext cx="3913572"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your personalized</a:t>
            </a:r>
          </a:p>
        </p:txBody>
      </p:sp>
      <p:sp>
        <p:nvSpPr>
          <p:cNvPr id="12"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19</a:t>
            </a:fld>
            <a:endParaRPr lang="en-US"/>
          </a:p>
        </p:txBody>
      </p:sp>
    </p:spTree>
    <p:extLst>
      <p:ext uri="{BB962C8B-B14F-4D97-AF65-F5344CB8AC3E}">
        <p14:creationId xmlns:p14="http://schemas.microsoft.com/office/powerpoint/2010/main" val="36635306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522552472"/>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solidFill>
                      <a:schemeClr val="accent6"/>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solidFill>
                      <a:schemeClr val="accent6"/>
                    </a:solid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545009400"/>
                  </a:ext>
                </a:extLst>
              </a:tr>
              <a:tr h="370840">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2</a:t>
            </a:fld>
            <a:endParaRPr lang="en-US"/>
          </a:p>
        </p:txBody>
      </p:sp>
    </p:spTree>
    <p:extLst>
      <p:ext uri="{BB962C8B-B14F-4D97-AF65-F5344CB8AC3E}">
        <p14:creationId xmlns:p14="http://schemas.microsoft.com/office/powerpoint/2010/main" val="39845711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ผลการค้นหารูปภาพสำหรับ how to"/>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47650" y="2175790"/>
            <a:ext cx="1764988" cy="1309797"/>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699674" y="2551077"/>
            <a:ext cx="7757835" cy="369332"/>
          </a:xfrm>
          <a:prstGeom prst="rect">
            <a:avLst/>
          </a:prstGeom>
        </p:spPr>
        <p:txBody>
          <a:bodyPr wrap="square">
            <a:spAutoFit/>
          </a:bodyPr>
          <a:lstStyle/>
          <a:p>
            <a:pPr fontAlgn="base"/>
            <a:r>
              <a:rPr lang="en-US" b="1" dirty="0" smtClean="0">
                <a:latin typeface="Microsoft YaHei" panose="020B0503020204020204" pitchFamily="34" charset="-122"/>
                <a:cs typeface="Arial" panose="020B0604020202020204" pitchFamily="34" charset="0"/>
              </a:rPr>
              <a:t>To </a:t>
            </a:r>
            <a:r>
              <a:rPr lang="en-US" b="1" dirty="0">
                <a:latin typeface="Microsoft YaHei" panose="020B0503020204020204" pitchFamily="34" charset="-122"/>
                <a:cs typeface="Arial" panose="020B0604020202020204" pitchFamily="34" charset="0"/>
              </a:rPr>
              <a:t>change Document your </a:t>
            </a:r>
            <a:r>
              <a:rPr lang="en-US" b="1" dirty="0" smtClean="0">
                <a:latin typeface="Microsoft YaHei" panose="020B0503020204020204" pitchFamily="34" charset="-122"/>
                <a:cs typeface="Arial" panose="020B0604020202020204" pitchFamily="34" charset="0"/>
              </a:rPr>
              <a:t>personalized :</a:t>
            </a:r>
            <a:endParaRPr lang="en-US" b="1" i="0" dirty="0">
              <a:effectLst/>
              <a:latin typeface="Microsoft YaHei" panose="020B0503020204020204" pitchFamily="34" charset="-122"/>
              <a:cs typeface="Arial" panose="020B0604020202020204" pitchFamily="34" charset="0"/>
            </a:endParaRPr>
          </a:p>
        </p:txBody>
      </p:sp>
      <p:sp>
        <p:nvSpPr>
          <p:cNvPr id="3" name="Rectangle 2"/>
          <p:cNvSpPr/>
          <p:nvPr/>
        </p:nvSpPr>
        <p:spPr>
          <a:xfrm>
            <a:off x="503141" y="5958827"/>
            <a:ext cx="11365820" cy="646331"/>
          </a:xfrm>
          <a:prstGeom prst="rect">
            <a:avLst/>
          </a:prstGeom>
        </p:spPr>
        <p:txBody>
          <a:bodyPr wrap="square">
            <a:spAutoFit/>
          </a:bodyPr>
          <a:lstStyle/>
          <a:p>
            <a:pPr marL="457200" indent="-457200">
              <a:buFont typeface="+mj-lt"/>
              <a:buAutoNum type="arabicPeriod"/>
            </a:pPr>
            <a:r>
              <a:rPr lang="en-US" dirty="0">
                <a:solidFill>
                  <a:srgbClr val="2F2F2F"/>
                </a:solidFill>
                <a:latin typeface="Microsoft YaHei" panose="020B0503020204020204" pitchFamily="34" charset="-122"/>
                <a:cs typeface="Arial" panose="020B0604020202020204" pitchFamily="34" charset="0"/>
              </a:rPr>
              <a:t>Click </a:t>
            </a:r>
            <a:r>
              <a:rPr lang="en-US" b="1" dirty="0">
                <a:solidFill>
                  <a:schemeClr val="accent1"/>
                </a:solidFill>
                <a:latin typeface="Microsoft YaHei" panose="020B0503020204020204" pitchFamily="34" charset="-122"/>
                <a:cs typeface="Arial" panose="020B0604020202020204" pitchFamily="34" charset="0"/>
              </a:rPr>
              <a:t>File</a:t>
            </a:r>
            <a:r>
              <a:rPr lang="en-US" dirty="0">
                <a:solidFill>
                  <a:schemeClr val="accent1"/>
                </a:solidFill>
                <a:latin typeface="Microsoft YaHei" panose="020B0503020204020204" pitchFamily="34" charset="-122"/>
                <a:cs typeface="Arial" panose="020B0604020202020204" pitchFamily="34" charset="0"/>
              </a:rPr>
              <a:t> &gt; </a:t>
            </a:r>
            <a:r>
              <a:rPr lang="en-US" b="1" dirty="0">
                <a:solidFill>
                  <a:schemeClr val="accent1"/>
                </a:solidFill>
                <a:latin typeface="Microsoft YaHei" panose="020B0503020204020204" pitchFamily="34" charset="-122"/>
                <a:cs typeface="Arial" panose="020B0604020202020204" pitchFamily="34" charset="0"/>
              </a:rPr>
              <a:t>Options</a:t>
            </a:r>
            <a:r>
              <a:rPr lang="en-US" dirty="0">
                <a:solidFill>
                  <a:schemeClr val="accent1"/>
                </a:solidFill>
                <a:latin typeface="Microsoft YaHei" panose="020B0503020204020204" pitchFamily="34" charset="-122"/>
                <a:cs typeface="Arial" panose="020B0604020202020204" pitchFamily="34" charset="0"/>
              </a:rPr>
              <a:t>.</a:t>
            </a:r>
          </a:p>
          <a:p>
            <a:pPr marL="457200" indent="-457200">
              <a:buFont typeface="+mj-lt"/>
              <a:buAutoNum type="arabicPeriod"/>
            </a:pPr>
            <a:r>
              <a:rPr lang="en-US" dirty="0">
                <a:solidFill>
                  <a:srgbClr val="2F2F2F"/>
                </a:solidFill>
                <a:latin typeface="Microsoft YaHei" panose="020B0503020204020204" pitchFamily="34" charset="-122"/>
                <a:cs typeface="Arial" panose="020B0604020202020204" pitchFamily="34" charset="0"/>
              </a:rPr>
              <a:t>Under </a:t>
            </a:r>
            <a:r>
              <a:rPr lang="en-US" b="1" dirty="0">
                <a:solidFill>
                  <a:schemeClr val="accent1"/>
                </a:solidFill>
                <a:latin typeface="Microsoft YaHei" panose="020B0503020204020204" pitchFamily="34" charset="-122"/>
                <a:cs typeface="Arial" panose="020B0604020202020204" pitchFamily="34" charset="0"/>
              </a:rPr>
              <a:t>Personalize your copy of Microsoft Office</a:t>
            </a:r>
            <a:r>
              <a:rPr lang="en-US" dirty="0">
                <a:solidFill>
                  <a:srgbClr val="2F2F2F"/>
                </a:solidFill>
                <a:latin typeface="Microsoft YaHei" panose="020B0503020204020204" pitchFamily="34" charset="-122"/>
                <a:cs typeface="Arial" panose="020B0604020202020204" pitchFamily="34" charset="0"/>
              </a:rPr>
              <a:t>, type a new name in the </a:t>
            </a:r>
            <a:r>
              <a:rPr lang="en-US" b="1" dirty="0">
                <a:solidFill>
                  <a:schemeClr val="accent1"/>
                </a:solidFill>
                <a:latin typeface="Microsoft YaHei" panose="020B0503020204020204" pitchFamily="34" charset="-122"/>
                <a:cs typeface="Arial" panose="020B0604020202020204" pitchFamily="34" charset="0"/>
              </a:rPr>
              <a:t>User name</a:t>
            </a:r>
            <a:r>
              <a:rPr lang="en-US" dirty="0">
                <a:solidFill>
                  <a:srgbClr val="2F2F2F"/>
                </a:solidFill>
                <a:latin typeface="Microsoft YaHei" panose="020B0503020204020204" pitchFamily="34" charset="-122"/>
                <a:cs typeface="Arial" panose="020B0604020202020204" pitchFamily="34" charset="0"/>
              </a:rPr>
              <a:t> box.</a:t>
            </a:r>
            <a:endParaRPr lang="en-US" b="0" i="0" dirty="0">
              <a:solidFill>
                <a:srgbClr val="2F2F2F"/>
              </a:solidFill>
              <a:effectLst/>
              <a:latin typeface="Microsoft YaHei" panose="020B0503020204020204" pitchFamily="34" charset="-122"/>
              <a:cs typeface="Arial" panose="020B0604020202020204" pitchFamily="34" charset="0"/>
            </a:endParaRPr>
          </a:p>
        </p:txBody>
      </p:sp>
      <p:pic>
        <p:nvPicPr>
          <p:cNvPr id="5" name="Picture 4"/>
          <p:cNvPicPr>
            <a:picLocks noChangeAspect="1"/>
          </p:cNvPicPr>
          <p:nvPr/>
        </p:nvPicPr>
        <p:blipFill>
          <a:blip r:embed="rId4"/>
          <a:stretch>
            <a:fillRect/>
          </a:stretch>
        </p:blipFill>
        <p:spPr>
          <a:xfrm>
            <a:off x="254876" y="3736623"/>
            <a:ext cx="5230130" cy="1595633"/>
          </a:xfrm>
          <a:prstGeom prst="rect">
            <a:avLst/>
          </a:prstGeom>
        </p:spPr>
      </p:pic>
      <p:pic>
        <p:nvPicPr>
          <p:cNvPr id="5122" name="Picture 2" descr="C:\Users\Aomsap\AppData\Local\Temp\SNAGHTML4e3378.PNG"/>
          <p:cNvPicPr>
            <a:picLocks noChangeAspect="1" noChangeArrowheads="1"/>
          </p:cNvPicPr>
          <p:nvPr/>
        </p:nvPicPr>
        <p:blipFill rotWithShape="1">
          <a:blip r:embed="rId5">
            <a:extLst>
              <a:ext uri="{28A0092B-C50C-407E-A947-70E740481C1C}">
                <a14:useLocalDpi xmlns:a14="http://schemas.microsoft.com/office/drawing/2010/main" val="0"/>
              </a:ext>
            </a:extLst>
          </a:blip>
          <a:srcRect b="32361"/>
          <a:stretch/>
        </p:blipFill>
        <p:spPr bwMode="auto">
          <a:xfrm>
            <a:off x="5710258" y="2870420"/>
            <a:ext cx="5799622" cy="3219943"/>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145783" y="3728824"/>
            <a:ext cx="770266"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6881499" y="4665151"/>
            <a:ext cx="2576010" cy="38279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54876" y="1847643"/>
            <a:ext cx="3913572"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Document your personalized</a:t>
            </a:r>
          </a:p>
        </p:txBody>
      </p:sp>
      <p:sp>
        <p:nvSpPr>
          <p:cNvPr id="16"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20</a:t>
            </a:fld>
            <a:endParaRPr lang="en-US"/>
          </a:p>
        </p:txBody>
      </p:sp>
    </p:spTree>
    <p:extLst>
      <p:ext uri="{BB962C8B-B14F-4D97-AF65-F5344CB8AC3E}">
        <p14:creationId xmlns:p14="http://schemas.microsoft.com/office/powerpoint/2010/main" val="10350034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934884265"/>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solidFill>
                      <a:srgbClr val="70AD4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solidFill>
                      <a:srgbClr val="70AD47"/>
                    </a:solidFill>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545009400"/>
                  </a:ext>
                </a:extLst>
              </a:tr>
              <a:tr h="370840">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21</a:t>
            </a:fld>
            <a:endParaRPr lang="en-US"/>
          </a:p>
        </p:txBody>
      </p:sp>
    </p:spTree>
    <p:extLst>
      <p:ext uri="{BB962C8B-B14F-4D97-AF65-F5344CB8AC3E}">
        <p14:creationId xmlns:p14="http://schemas.microsoft.com/office/powerpoint/2010/main" val="31696433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66847" y="2379779"/>
            <a:ext cx="11281954"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cs typeface="Arial" panose="020B0604020202020204" pitchFamily="34" charset="0"/>
              </a:rPr>
              <a:t>Word files are called </a:t>
            </a:r>
            <a:r>
              <a:rPr lang="en-US" b="1" dirty="0">
                <a:solidFill>
                  <a:schemeClr val="accent1"/>
                </a:solidFill>
                <a:latin typeface="Microsoft YaHei" panose="020B0503020204020204" pitchFamily="34" charset="-122"/>
                <a:cs typeface="Arial" panose="020B0604020202020204" pitchFamily="34" charset="0"/>
              </a:rPr>
              <a:t>documents</a:t>
            </a:r>
            <a:r>
              <a:rPr lang="en-US" dirty="0">
                <a:solidFill>
                  <a:srgbClr val="505860"/>
                </a:solidFill>
                <a:latin typeface="Microsoft YaHei" panose="020B0503020204020204" pitchFamily="34" charset="-122"/>
                <a:cs typeface="Arial" panose="020B0604020202020204" pitchFamily="34" charset="0"/>
              </a:rPr>
              <a:t>. Whenever you start a new project in Word, you'll need to </a:t>
            </a:r>
            <a:r>
              <a:rPr lang="en-US" b="1" dirty="0">
                <a:solidFill>
                  <a:schemeClr val="accent1"/>
                </a:solidFill>
                <a:latin typeface="Microsoft YaHei" panose="020B0503020204020204" pitchFamily="34" charset="-122"/>
                <a:cs typeface="Arial" panose="020B0604020202020204" pitchFamily="34" charset="0"/>
              </a:rPr>
              <a:t>create a new document</a:t>
            </a:r>
            <a:r>
              <a:rPr lang="en-US" dirty="0">
                <a:solidFill>
                  <a:srgbClr val="505860"/>
                </a:solidFill>
                <a:latin typeface="Microsoft YaHei" panose="020B0503020204020204" pitchFamily="34" charset="-122"/>
                <a:cs typeface="Arial" panose="020B0604020202020204" pitchFamily="34" charset="0"/>
              </a:rPr>
              <a:t>, which can either be blank or from a template. You'll also need to know how to </a:t>
            </a:r>
            <a:r>
              <a:rPr lang="en-US" b="1" dirty="0">
                <a:solidFill>
                  <a:schemeClr val="accent1"/>
                </a:solidFill>
                <a:latin typeface="Microsoft YaHei" panose="020B0503020204020204" pitchFamily="34" charset="-122"/>
                <a:cs typeface="Arial" panose="020B0604020202020204" pitchFamily="34" charset="0"/>
              </a:rPr>
              <a:t>open an existing document</a:t>
            </a:r>
            <a:r>
              <a:rPr lang="en-US" dirty="0">
                <a:solidFill>
                  <a:schemeClr val="accent1"/>
                </a:solidFill>
                <a:latin typeface="Microsoft YaHei" panose="020B0503020204020204" pitchFamily="34" charset="-122"/>
                <a:cs typeface="Arial" panose="020B0604020202020204" pitchFamily="34" charset="0"/>
              </a:rPr>
              <a:t>.</a:t>
            </a:r>
          </a:p>
        </p:txBody>
      </p:sp>
      <p:pic>
        <p:nvPicPr>
          <p:cNvPr id="7174" name="Picture 6" descr="ผลการค้นหารูปภาพสำหรับ โบว์ชัวร์"/>
          <p:cNvPicPr>
            <a:picLocks noChangeAspect="1" noChangeArrowheads="1"/>
          </p:cNvPicPr>
          <p:nvPr/>
        </p:nvPicPr>
        <p:blipFill rotWithShape="1">
          <a:blip r:embed="rId2">
            <a:extLst>
              <a:ext uri="{28A0092B-C50C-407E-A947-70E740481C1C}">
                <a14:useLocalDpi xmlns:a14="http://schemas.microsoft.com/office/drawing/2010/main" val="0"/>
              </a:ext>
            </a:extLst>
          </a:blip>
          <a:srcRect t="21323"/>
          <a:stretch/>
        </p:blipFill>
        <p:spPr bwMode="auto">
          <a:xfrm>
            <a:off x="3826748" y="4328611"/>
            <a:ext cx="5093111" cy="2321734"/>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ผลการค้นหารูปภาพสำหรับ newspap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6368" y="4096434"/>
            <a:ext cx="3630386" cy="1975768"/>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ผลการค้นหารูปภาพสำหรับ business car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5815" y="3850472"/>
            <a:ext cx="3687808" cy="218644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54876" y="1803504"/>
            <a:ext cx="1805623"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Introduction</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22</a:t>
            </a:fld>
            <a:endParaRPr lang="en-US"/>
          </a:p>
        </p:txBody>
      </p:sp>
    </p:spTree>
    <p:extLst>
      <p:ext uri="{BB962C8B-B14F-4D97-AF65-F5344CB8AC3E}">
        <p14:creationId xmlns:p14="http://schemas.microsoft.com/office/powerpoint/2010/main" val="7756356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1125153" y="2805959"/>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create a new blank document:</a:t>
            </a:r>
          </a:p>
        </p:txBody>
      </p:sp>
      <p:pic>
        <p:nvPicPr>
          <p:cNvPr id="9" name="Picture 2" descr="ผลการค้นหารูปภาพสำหรับ how to"/>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24851" y="1768521"/>
            <a:ext cx="1734643" cy="128727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261780" y="6021680"/>
            <a:ext cx="5474002" cy="369332"/>
          </a:xfrm>
          <a:prstGeom prst="rect">
            <a:avLst/>
          </a:prstGeom>
        </p:spPr>
        <p:txBody>
          <a:bodyPr wrap="square">
            <a:spAutoFit/>
          </a:bodyPr>
          <a:lstStyle/>
          <a:p>
            <a:r>
              <a:rPr lang="en-US" dirty="0" smtClean="0">
                <a:solidFill>
                  <a:srgbClr val="505860"/>
                </a:solidFill>
                <a:latin typeface="Microsoft YaHei" panose="020B0503020204020204" pitchFamily="34" charset="-122"/>
                <a:cs typeface="Arial" panose="020B0604020202020204" pitchFamily="34" charset="0"/>
              </a:rPr>
              <a:t>1. Select </a:t>
            </a:r>
            <a:r>
              <a:rPr lang="en-US" dirty="0">
                <a:solidFill>
                  <a:srgbClr val="505860"/>
                </a:solidFill>
                <a:latin typeface="Microsoft YaHei" panose="020B0503020204020204" pitchFamily="34" charset="-122"/>
                <a:cs typeface="Arial" panose="020B0604020202020204" pitchFamily="34" charset="0"/>
              </a:rPr>
              <a:t>the </a:t>
            </a:r>
            <a:r>
              <a:rPr lang="en-US" b="1" dirty="0">
                <a:solidFill>
                  <a:schemeClr val="accent1"/>
                </a:solidFill>
                <a:latin typeface="Microsoft YaHei" panose="020B0503020204020204" pitchFamily="34" charset="-122"/>
                <a:cs typeface="Arial" panose="020B0604020202020204" pitchFamily="34" charset="0"/>
              </a:rPr>
              <a:t>File</a:t>
            </a:r>
            <a:r>
              <a:rPr lang="en-US" dirty="0">
                <a:solidFill>
                  <a:srgbClr val="505860"/>
                </a:solidFill>
                <a:latin typeface="Microsoft YaHei" panose="020B0503020204020204" pitchFamily="34" charset="-122"/>
                <a:cs typeface="Arial" panose="020B0604020202020204" pitchFamily="34" charset="0"/>
              </a:rPr>
              <a:t> tab to access </a:t>
            </a:r>
            <a:r>
              <a:rPr lang="en-US" b="1" dirty="0">
                <a:solidFill>
                  <a:schemeClr val="accent1"/>
                </a:solidFill>
                <a:latin typeface="Microsoft YaHei" panose="020B0503020204020204" pitchFamily="34" charset="-122"/>
                <a:cs typeface="Arial" panose="020B0604020202020204" pitchFamily="34" charset="0"/>
              </a:rPr>
              <a:t>Backstage view</a:t>
            </a:r>
            <a:r>
              <a:rPr lang="en-US" dirty="0">
                <a:solidFill>
                  <a:srgbClr val="505860"/>
                </a:solidFill>
                <a:latin typeface="Microsoft YaHei" panose="020B0503020204020204" pitchFamily="34" charset="-122"/>
                <a:cs typeface="Arial" panose="020B0604020202020204" pitchFamily="34" charset="0"/>
              </a:rPr>
              <a:t>.</a:t>
            </a:r>
          </a:p>
        </p:txBody>
      </p:sp>
      <p:pic>
        <p:nvPicPr>
          <p:cNvPr id="5" name="Picture 4"/>
          <p:cNvPicPr>
            <a:picLocks noChangeAspect="1"/>
          </p:cNvPicPr>
          <p:nvPr/>
        </p:nvPicPr>
        <p:blipFill>
          <a:blip r:embed="rId4"/>
          <a:stretch>
            <a:fillRect/>
          </a:stretch>
        </p:blipFill>
        <p:spPr>
          <a:xfrm>
            <a:off x="241853" y="4241018"/>
            <a:ext cx="5074730" cy="1632881"/>
          </a:xfrm>
          <a:prstGeom prst="rect">
            <a:avLst/>
          </a:prstGeom>
        </p:spPr>
      </p:pic>
      <p:sp>
        <p:nvSpPr>
          <p:cNvPr id="7" name="Rectangle 6"/>
          <p:cNvSpPr/>
          <p:nvPr/>
        </p:nvSpPr>
        <p:spPr>
          <a:xfrm>
            <a:off x="5735782" y="6067846"/>
            <a:ext cx="6456218" cy="646331"/>
          </a:xfrm>
          <a:prstGeom prst="rect">
            <a:avLst/>
          </a:prstGeom>
        </p:spPr>
        <p:txBody>
          <a:bodyPr wrap="square">
            <a:spAutoFit/>
          </a:bodyPr>
          <a:lstStyle/>
          <a:p>
            <a:r>
              <a:rPr lang="en-US" dirty="0" smtClean="0">
                <a:solidFill>
                  <a:srgbClr val="505860"/>
                </a:solidFill>
                <a:latin typeface="Microsoft YaHei" panose="020B0503020204020204" pitchFamily="34" charset="-122"/>
                <a:cs typeface="Arial" panose="020B0604020202020204" pitchFamily="34" charset="0"/>
              </a:rPr>
              <a:t>2.Select New, then click </a:t>
            </a:r>
            <a:r>
              <a:rPr lang="en-US" b="1" dirty="0" smtClean="0">
                <a:solidFill>
                  <a:schemeClr val="accent1"/>
                </a:solidFill>
                <a:latin typeface="Microsoft YaHei" panose="020B0503020204020204" pitchFamily="34" charset="-122"/>
                <a:cs typeface="Arial" panose="020B0604020202020204" pitchFamily="34" charset="0"/>
              </a:rPr>
              <a:t>Blank document</a:t>
            </a:r>
            <a:r>
              <a:rPr lang="en-US" dirty="0" smtClean="0">
                <a:solidFill>
                  <a:srgbClr val="505860"/>
                </a:solidFill>
                <a:latin typeface="Microsoft YaHei" panose="020B0503020204020204" pitchFamily="34" charset="-122"/>
                <a:cs typeface="Arial" panose="020B0604020202020204" pitchFamily="34" charset="0"/>
              </a:rPr>
              <a:t>. </a:t>
            </a:r>
            <a:r>
              <a:rPr lang="en-US" dirty="0">
                <a:solidFill>
                  <a:srgbClr val="505860"/>
                </a:solidFill>
                <a:latin typeface="Microsoft YaHei" panose="020B0503020204020204" pitchFamily="34" charset="-122"/>
                <a:cs typeface="Arial" panose="020B0604020202020204" pitchFamily="34" charset="0"/>
              </a:rPr>
              <a:t>A new blank document will appear. </a:t>
            </a:r>
          </a:p>
        </p:txBody>
      </p:sp>
      <p:pic>
        <p:nvPicPr>
          <p:cNvPr id="8196" name="Picture 4" descr="creating a new blank document"/>
          <p:cNvPicPr>
            <a:picLocks noChangeAspect="1" noChangeArrowheads="1"/>
          </p:cNvPicPr>
          <p:nvPr/>
        </p:nvPicPr>
        <p:blipFill rotWithShape="1">
          <a:blip r:embed="rId5">
            <a:extLst>
              <a:ext uri="{28A0092B-C50C-407E-A947-70E740481C1C}">
                <a14:useLocalDpi xmlns:a14="http://schemas.microsoft.com/office/drawing/2010/main" val="0"/>
              </a:ext>
            </a:extLst>
          </a:blip>
          <a:srcRect b="14666"/>
          <a:stretch/>
        </p:blipFill>
        <p:spPr bwMode="auto">
          <a:xfrm>
            <a:off x="5881947" y="1900757"/>
            <a:ext cx="5583284" cy="3973142"/>
          </a:xfrm>
          <a:prstGeom prst="rect">
            <a:avLst/>
          </a:prstGeom>
          <a:noFill/>
          <a:extLst>
            <a:ext uri="{909E8E84-426E-40DD-AFC4-6F175D3DCCD1}">
              <a14:hiddenFill xmlns:a14="http://schemas.microsoft.com/office/drawing/2010/main">
                <a:solidFill>
                  <a:srgbClr val="FFFFFF"/>
                </a:solidFill>
              </a14:hiddenFill>
            </a:ext>
          </a:extLst>
        </p:spPr>
      </p:pic>
      <p:sp>
        <p:nvSpPr>
          <p:cNvPr id="1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23</a:t>
            </a:fld>
            <a:endParaRPr lang="en-US"/>
          </a:p>
        </p:txBody>
      </p:sp>
    </p:spTree>
    <p:extLst>
      <p:ext uri="{BB962C8B-B14F-4D97-AF65-F5344CB8AC3E}">
        <p14:creationId xmlns:p14="http://schemas.microsoft.com/office/powerpoint/2010/main" val="27916361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535026" y="2649793"/>
            <a:ext cx="5178347" cy="2585323"/>
          </a:xfrm>
          <a:prstGeom prst="rect">
            <a:avLst/>
          </a:prstGeom>
        </p:spPr>
        <p:txBody>
          <a:bodyPr wrap="square">
            <a:spAutoFit/>
          </a:bodyPr>
          <a:lstStyle/>
          <a:p>
            <a:pPr marL="342900" indent="-342900" fontAlgn="base">
              <a:buFont typeface="Wingdings" panose="05000000000000000000" pitchFamily="2" charset="2"/>
              <a:buChar char="§"/>
            </a:pPr>
            <a:r>
              <a:rPr lang="en-US" dirty="0">
                <a:latin typeface="Microsoft YaHei" panose="020B0503020204020204" pitchFamily="34" charset="-122"/>
                <a:cs typeface="Arial" panose="020B0604020202020204" pitchFamily="34" charset="0"/>
              </a:rPr>
              <a:t>Click the </a:t>
            </a:r>
            <a:r>
              <a:rPr lang="en-US" b="1" dirty="0">
                <a:solidFill>
                  <a:schemeClr val="accent1"/>
                </a:solidFill>
                <a:latin typeface="Microsoft YaHei" panose="020B0503020204020204" pitchFamily="34" charset="-122"/>
                <a:cs typeface="Arial" panose="020B0604020202020204" pitchFamily="34" charset="0"/>
              </a:rPr>
              <a:t>File</a:t>
            </a:r>
            <a:r>
              <a:rPr lang="en-US" dirty="0">
                <a:latin typeface="Microsoft YaHei" panose="020B0503020204020204" pitchFamily="34" charset="-122"/>
                <a:cs typeface="Arial" panose="020B0604020202020204" pitchFamily="34" charset="0"/>
              </a:rPr>
              <a:t> tab to access </a:t>
            </a:r>
            <a:r>
              <a:rPr lang="en-US" b="1" dirty="0">
                <a:solidFill>
                  <a:schemeClr val="accent1"/>
                </a:solidFill>
                <a:latin typeface="Microsoft YaHei" panose="020B0503020204020204" pitchFamily="34" charset="-122"/>
                <a:cs typeface="Arial" panose="020B0604020202020204" pitchFamily="34" charset="0"/>
              </a:rPr>
              <a:t>Backstage view</a:t>
            </a:r>
            <a:r>
              <a:rPr lang="en-US" dirty="0">
                <a:latin typeface="Microsoft YaHei" panose="020B0503020204020204" pitchFamily="34" charset="-122"/>
                <a:cs typeface="Arial" panose="020B0604020202020204" pitchFamily="34" charset="0"/>
              </a:rPr>
              <a:t>, then select </a:t>
            </a:r>
            <a:r>
              <a:rPr lang="en-US" b="1" dirty="0">
                <a:solidFill>
                  <a:schemeClr val="accent1"/>
                </a:solidFill>
                <a:latin typeface="Microsoft YaHei" panose="020B0503020204020204" pitchFamily="34" charset="-122"/>
                <a:cs typeface="Arial" panose="020B0604020202020204" pitchFamily="34" charset="0"/>
              </a:rPr>
              <a:t>New</a:t>
            </a:r>
            <a:r>
              <a:rPr lang="en-US" dirty="0" smtClean="0">
                <a:latin typeface="Microsoft YaHei" panose="020B0503020204020204" pitchFamily="34" charset="-122"/>
                <a:cs typeface="Arial" panose="020B0604020202020204" pitchFamily="34" charset="0"/>
              </a:rPr>
              <a:t>. </a:t>
            </a:r>
            <a:r>
              <a:rPr lang="en-US" dirty="0">
                <a:latin typeface="Microsoft YaHei" panose="020B0503020204020204" pitchFamily="34" charset="-122"/>
                <a:cs typeface="Arial" panose="020B0604020202020204" pitchFamily="34" charset="0"/>
              </a:rPr>
              <a:t>Several templates will appear below the </a:t>
            </a:r>
            <a:r>
              <a:rPr lang="en-US" b="1" dirty="0">
                <a:solidFill>
                  <a:schemeClr val="accent1"/>
                </a:solidFill>
                <a:latin typeface="Microsoft YaHei" panose="020B0503020204020204" pitchFamily="34" charset="-122"/>
                <a:cs typeface="Arial" panose="020B0604020202020204" pitchFamily="34" charset="0"/>
              </a:rPr>
              <a:t>Blank </a:t>
            </a:r>
            <a:r>
              <a:rPr lang="en-US" b="1" dirty="0" smtClean="0">
                <a:solidFill>
                  <a:schemeClr val="accent1"/>
                </a:solidFill>
                <a:latin typeface="Microsoft YaHei" panose="020B0503020204020204" pitchFamily="34" charset="-122"/>
                <a:cs typeface="Arial" panose="020B0604020202020204" pitchFamily="34" charset="0"/>
              </a:rPr>
              <a:t>document</a:t>
            </a:r>
            <a:r>
              <a:rPr lang="en-US" dirty="0">
                <a:latin typeface="Microsoft YaHei" panose="020B0503020204020204" pitchFamily="34" charset="-122"/>
                <a:cs typeface="Arial" panose="020B0604020202020204" pitchFamily="34" charset="0"/>
              </a:rPr>
              <a:t> option. You can also use the search bar to find something more specific. </a:t>
            </a:r>
            <a:endParaRPr lang="en-US" dirty="0" smtClean="0">
              <a:latin typeface="Microsoft YaHei" panose="020B0503020204020204" pitchFamily="34" charset="-122"/>
              <a:cs typeface="Arial" panose="020B0604020202020204" pitchFamily="34" charset="0"/>
            </a:endParaRPr>
          </a:p>
          <a:p>
            <a:pPr marL="342900" indent="-342900" fontAlgn="base">
              <a:buFont typeface="Wingdings" panose="05000000000000000000" pitchFamily="2" charset="2"/>
              <a:buChar char="§"/>
            </a:pPr>
            <a:endParaRPr lang="en-US" dirty="0">
              <a:latin typeface="Microsoft YaHei" panose="020B0503020204020204" pitchFamily="34" charset="-122"/>
              <a:cs typeface="Arial" panose="020B0604020202020204" pitchFamily="34" charset="0"/>
            </a:endParaRPr>
          </a:p>
          <a:p>
            <a:pPr marL="342900" indent="-342900" fontAlgn="base">
              <a:buFont typeface="Wingdings" panose="05000000000000000000" pitchFamily="2" charset="2"/>
              <a:buChar char="§"/>
            </a:pPr>
            <a:r>
              <a:rPr lang="en-US" dirty="0" smtClean="0">
                <a:latin typeface="Microsoft YaHei" panose="020B0503020204020204" pitchFamily="34" charset="-122"/>
                <a:cs typeface="Arial" panose="020B0604020202020204" pitchFamily="34" charset="0"/>
              </a:rPr>
              <a:t>In </a:t>
            </a:r>
            <a:r>
              <a:rPr lang="en-US" dirty="0">
                <a:latin typeface="Microsoft YaHei" panose="020B0503020204020204" pitchFamily="34" charset="-122"/>
                <a:cs typeface="Arial" panose="020B0604020202020204" pitchFamily="34" charset="0"/>
              </a:rPr>
              <a:t>our example, </a:t>
            </a:r>
            <a:r>
              <a:rPr lang="en-US" dirty="0" smtClean="0">
                <a:latin typeface="Microsoft YaHei" panose="020B0503020204020204" pitchFamily="34" charset="-122"/>
                <a:cs typeface="Arial" panose="020B0604020202020204" pitchFamily="34" charset="0"/>
              </a:rPr>
              <a:t>we'll </a:t>
            </a:r>
            <a:r>
              <a:rPr lang="en-US" dirty="0">
                <a:latin typeface="Microsoft YaHei" panose="020B0503020204020204" pitchFamily="34" charset="-122"/>
                <a:cs typeface="Arial" panose="020B0604020202020204" pitchFamily="34" charset="0"/>
              </a:rPr>
              <a:t>search for </a:t>
            </a:r>
            <a:r>
              <a:rPr lang="en-US" b="1" dirty="0" smtClean="0">
                <a:solidFill>
                  <a:schemeClr val="accent1"/>
                </a:solidFill>
                <a:latin typeface="Microsoft YaHei" panose="020B0503020204020204" pitchFamily="34" charset="-122"/>
                <a:cs typeface="Arial" panose="020B0604020202020204" pitchFamily="34" charset="0"/>
              </a:rPr>
              <a:t>“a</a:t>
            </a:r>
            <a:r>
              <a:rPr lang="en-US" b="1" dirty="0">
                <a:solidFill>
                  <a:schemeClr val="accent1"/>
                </a:solidFill>
                <a:latin typeface="Microsoft YaHei" panose="020B0503020204020204" pitchFamily="34" charset="-122"/>
                <a:cs typeface="Arial" panose="020B0604020202020204" pitchFamily="34" charset="0"/>
              </a:rPr>
              <a:t> </a:t>
            </a:r>
            <a:r>
              <a:rPr lang="en-US" b="1" dirty="0" smtClean="0">
                <a:solidFill>
                  <a:schemeClr val="accent1"/>
                </a:solidFill>
                <a:latin typeface="Microsoft YaHei" panose="020B0503020204020204" pitchFamily="34" charset="-122"/>
                <a:cs typeface="Arial" panose="020B0604020202020204" pitchFamily="34" charset="0"/>
              </a:rPr>
              <a:t>flyer”</a:t>
            </a:r>
            <a:r>
              <a:rPr lang="en-US" dirty="0">
                <a:solidFill>
                  <a:schemeClr val="accent1"/>
                </a:solidFill>
                <a:latin typeface="Microsoft YaHei" panose="020B0503020204020204" pitchFamily="34" charset="-122"/>
                <a:cs typeface="Arial" panose="020B0604020202020204" pitchFamily="34" charset="0"/>
              </a:rPr>
              <a:t> </a:t>
            </a:r>
            <a:r>
              <a:rPr lang="en-US" dirty="0">
                <a:latin typeface="Microsoft YaHei" panose="020B0503020204020204" pitchFamily="34" charset="-122"/>
                <a:cs typeface="Arial" panose="020B0604020202020204" pitchFamily="34" charset="0"/>
              </a:rPr>
              <a:t>template.</a:t>
            </a:r>
            <a:endParaRPr lang="en-US" b="0" i="0" dirty="0">
              <a:effectLst/>
              <a:latin typeface="Microsoft YaHei" panose="020B0503020204020204" pitchFamily="34" charset="-122"/>
              <a:cs typeface="Arial" panose="020B0604020202020204" pitchFamily="34" charset="0"/>
            </a:endParaRPr>
          </a:p>
        </p:txBody>
      </p:sp>
      <p:pic>
        <p:nvPicPr>
          <p:cNvPr id="9218" name="Picture 2" descr="searching for a specific templa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4529" y="2235203"/>
            <a:ext cx="5753100" cy="425767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50519" y="1835093"/>
            <a:ext cx="5513432"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Create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a new document from a </a:t>
            </a:r>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template</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1"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24</a:t>
            </a:fld>
            <a:endParaRPr lang="en-US"/>
          </a:p>
        </p:txBody>
      </p:sp>
    </p:spTree>
    <p:extLst>
      <p:ext uri="{BB962C8B-B14F-4D97-AF65-F5344CB8AC3E}">
        <p14:creationId xmlns:p14="http://schemas.microsoft.com/office/powerpoint/2010/main" val="146229298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licking a template to preview i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17920" y="2039229"/>
            <a:ext cx="5473335" cy="4731323"/>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535026" y="2649793"/>
            <a:ext cx="4663991" cy="1477328"/>
          </a:xfrm>
          <a:prstGeom prst="rect">
            <a:avLst/>
          </a:prstGeom>
        </p:spPr>
        <p:txBody>
          <a:bodyPr wrap="square">
            <a:spAutoFit/>
          </a:bodyPr>
          <a:lstStyle/>
          <a:p>
            <a:pPr marL="342900" indent="-342900" fontAlgn="base">
              <a:buFont typeface="Wingdings" panose="05000000000000000000" pitchFamily="2" charset="2"/>
              <a:buChar char="§"/>
            </a:pPr>
            <a:r>
              <a:rPr lang="en-US" dirty="0">
                <a:latin typeface="Microsoft YaHei" panose="020B0503020204020204" pitchFamily="34" charset="-122"/>
                <a:cs typeface="Arial" panose="020B0604020202020204" pitchFamily="34" charset="0"/>
              </a:rPr>
              <a:t>When you find something you like, select a template to preview it. </a:t>
            </a:r>
            <a:r>
              <a:rPr lang="en-US" dirty="0" smtClean="0">
                <a:latin typeface="Microsoft YaHei" panose="020B0503020204020204" pitchFamily="34" charset="-122"/>
                <a:cs typeface="Arial" panose="020B0604020202020204" pitchFamily="34" charset="0"/>
              </a:rPr>
              <a:t/>
            </a:r>
            <a:br>
              <a:rPr lang="en-US" dirty="0" smtClean="0">
                <a:latin typeface="Microsoft YaHei" panose="020B0503020204020204" pitchFamily="34" charset="-122"/>
                <a:cs typeface="Arial" panose="020B0604020202020204" pitchFamily="34" charset="0"/>
              </a:rPr>
            </a:br>
            <a:r>
              <a:rPr lang="en-US" dirty="0" smtClean="0">
                <a:latin typeface="Microsoft YaHei" panose="020B0503020204020204" pitchFamily="34" charset="-122"/>
                <a:cs typeface="Arial" panose="020B0604020202020204" pitchFamily="34" charset="0"/>
              </a:rPr>
              <a:t>A </a:t>
            </a:r>
            <a:r>
              <a:rPr lang="en-US" dirty="0">
                <a:solidFill>
                  <a:schemeClr val="accent1"/>
                </a:solidFill>
                <a:latin typeface="Microsoft YaHei" panose="020B0503020204020204" pitchFamily="34" charset="-122"/>
                <a:cs typeface="Arial" panose="020B0604020202020204" pitchFamily="34" charset="0"/>
              </a:rPr>
              <a:t>preview</a:t>
            </a:r>
            <a:r>
              <a:rPr lang="en-US" dirty="0">
                <a:latin typeface="Microsoft YaHei" panose="020B0503020204020204" pitchFamily="34" charset="-122"/>
                <a:cs typeface="Arial" panose="020B0604020202020204" pitchFamily="34" charset="0"/>
              </a:rPr>
              <a:t> of the template will appear. Click </a:t>
            </a:r>
            <a:r>
              <a:rPr lang="en-US" dirty="0">
                <a:solidFill>
                  <a:schemeClr val="accent1"/>
                </a:solidFill>
                <a:latin typeface="Microsoft YaHei" panose="020B0503020204020204" pitchFamily="34" charset="-122"/>
                <a:cs typeface="Arial" panose="020B0604020202020204" pitchFamily="34" charset="0"/>
              </a:rPr>
              <a:t>Create</a:t>
            </a:r>
            <a:r>
              <a:rPr lang="en-US" dirty="0">
                <a:latin typeface="Microsoft YaHei" panose="020B0503020204020204" pitchFamily="34" charset="-122"/>
                <a:cs typeface="Arial" panose="020B0604020202020204" pitchFamily="34" charset="0"/>
              </a:rPr>
              <a:t> to use the selected template.</a:t>
            </a:r>
            <a:endParaRPr lang="en-US" b="0" i="0" dirty="0">
              <a:effectLst/>
              <a:latin typeface="Microsoft YaHei" panose="020B0503020204020204" pitchFamily="34" charset="-122"/>
              <a:cs typeface="Arial" panose="020B0604020202020204" pitchFamily="34" charset="0"/>
            </a:endParaRPr>
          </a:p>
        </p:txBody>
      </p:sp>
      <p:pic>
        <p:nvPicPr>
          <p:cNvPr id="3" name="Picture 2"/>
          <p:cNvPicPr>
            <a:picLocks noChangeAspect="1"/>
          </p:cNvPicPr>
          <p:nvPr/>
        </p:nvPicPr>
        <p:blipFill>
          <a:blip r:embed="rId3"/>
          <a:stretch>
            <a:fillRect/>
          </a:stretch>
        </p:blipFill>
        <p:spPr>
          <a:xfrm>
            <a:off x="3544877" y="3855902"/>
            <a:ext cx="2562225" cy="2914650"/>
          </a:xfrm>
          <a:prstGeom prst="rect">
            <a:avLst/>
          </a:prstGeom>
        </p:spPr>
      </p:pic>
      <p:sp>
        <p:nvSpPr>
          <p:cNvPr id="11" name="Rectangle 10"/>
          <p:cNvSpPr/>
          <p:nvPr/>
        </p:nvSpPr>
        <p:spPr>
          <a:xfrm>
            <a:off x="250519" y="1835093"/>
            <a:ext cx="5513432"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Create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a new document from a </a:t>
            </a:r>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template</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7" name="Rectangle 6"/>
          <p:cNvSpPr/>
          <p:nvPr/>
        </p:nvSpPr>
        <p:spPr>
          <a:xfrm>
            <a:off x="6217920" y="2066148"/>
            <a:ext cx="1624054"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FA1B90FA-9B2D-4AB8-AB7B-075CFE2BFDB3}" type="slidenum">
              <a:rPr lang="en-US" smtClean="0"/>
              <a:t>25</a:t>
            </a:fld>
            <a:endParaRPr lang="en-US"/>
          </a:p>
        </p:txBody>
      </p:sp>
    </p:spTree>
    <p:extLst>
      <p:ext uri="{BB962C8B-B14F-4D97-AF65-F5344CB8AC3E}">
        <p14:creationId xmlns:p14="http://schemas.microsoft.com/office/powerpoint/2010/main" val="37878681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781227" y="2272801"/>
            <a:ext cx="10909117"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cs typeface="Arial" panose="020B0604020202020204" pitchFamily="34" charset="0"/>
              </a:rPr>
              <a:t>In addition to creating new documents, you'll often need to open a document that was previously saved. To learn more about saving documents, visit our lesson on Saving and Sharing Documents</a:t>
            </a:r>
          </a:p>
        </p:txBody>
      </p:sp>
      <p:sp>
        <p:nvSpPr>
          <p:cNvPr id="6" name="Rectangle 5"/>
          <p:cNvSpPr/>
          <p:nvPr/>
        </p:nvSpPr>
        <p:spPr>
          <a:xfrm>
            <a:off x="377601" y="3358093"/>
            <a:ext cx="5598969" cy="369332"/>
          </a:xfrm>
          <a:prstGeom prst="rect">
            <a:avLst/>
          </a:prstGeom>
        </p:spPr>
        <p:txBody>
          <a:bodyPr wrap="none">
            <a:spAutoFit/>
          </a:bodyPr>
          <a:lstStyle/>
          <a:p>
            <a:pPr marL="342900" indent="-342900">
              <a:buFont typeface="+mj-lt"/>
              <a:buAutoNum type="arabicPeriod"/>
            </a:pPr>
            <a:r>
              <a:rPr lang="en-US" dirty="0">
                <a:solidFill>
                  <a:srgbClr val="505860"/>
                </a:solidFill>
                <a:latin typeface="Microsoft YaHei" panose="020B0503020204020204" pitchFamily="34" charset="-122"/>
                <a:cs typeface="Arial" panose="020B0604020202020204" pitchFamily="34" charset="0"/>
              </a:rPr>
              <a:t>Navigate to </a:t>
            </a:r>
            <a:r>
              <a:rPr lang="en-US" b="1" dirty="0">
                <a:solidFill>
                  <a:schemeClr val="accent1"/>
                </a:solidFill>
                <a:latin typeface="Microsoft YaHei" panose="020B0503020204020204" pitchFamily="34" charset="-122"/>
                <a:cs typeface="Arial" panose="020B0604020202020204" pitchFamily="34" charset="0"/>
              </a:rPr>
              <a:t>Backstage view</a:t>
            </a:r>
            <a:r>
              <a:rPr lang="en-US" dirty="0">
                <a:solidFill>
                  <a:schemeClr val="accent1"/>
                </a:solidFill>
                <a:latin typeface="Microsoft YaHei" panose="020B0503020204020204" pitchFamily="34" charset="-122"/>
                <a:cs typeface="Arial" panose="020B0604020202020204" pitchFamily="34" charset="0"/>
              </a:rPr>
              <a:t>,</a:t>
            </a:r>
            <a:r>
              <a:rPr lang="en-US" dirty="0">
                <a:solidFill>
                  <a:srgbClr val="505860"/>
                </a:solidFill>
                <a:latin typeface="Microsoft YaHei" panose="020B0503020204020204" pitchFamily="34" charset="-122"/>
                <a:cs typeface="Arial" panose="020B0604020202020204" pitchFamily="34" charset="0"/>
              </a:rPr>
              <a:t> then click </a:t>
            </a:r>
            <a:r>
              <a:rPr lang="en-US" b="1" dirty="0">
                <a:solidFill>
                  <a:schemeClr val="accent1"/>
                </a:solidFill>
                <a:latin typeface="Microsoft YaHei" panose="020B0503020204020204" pitchFamily="34" charset="-122"/>
                <a:cs typeface="Arial" panose="020B0604020202020204" pitchFamily="34" charset="0"/>
              </a:rPr>
              <a:t>Open</a:t>
            </a:r>
            <a:r>
              <a:rPr lang="en-US" dirty="0">
                <a:solidFill>
                  <a:srgbClr val="505860"/>
                </a:solidFill>
                <a:latin typeface="Microsoft YaHei" panose="020B0503020204020204" pitchFamily="34" charset="-122"/>
                <a:cs typeface="Arial" panose="020B0604020202020204" pitchFamily="34" charset="0"/>
              </a:rPr>
              <a:t>.</a:t>
            </a:r>
          </a:p>
        </p:txBody>
      </p:sp>
      <p:pic>
        <p:nvPicPr>
          <p:cNvPr id="11266" name="Picture 2" descr="clicking the Open command in Backstage view"/>
          <p:cNvPicPr>
            <a:picLocks noChangeAspect="1" noChangeArrowheads="1"/>
          </p:cNvPicPr>
          <p:nvPr/>
        </p:nvPicPr>
        <p:blipFill rotWithShape="1">
          <a:blip r:embed="rId2">
            <a:extLst>
              <a:ext uri="{28A0092B-C50C-407E-A947-70E740481C1C}">
                <a14:useLocalDpi xmlns:a14="http://schemas.microsoft.com/office/drawing/2010/main" val="0"/>
              </a:ext>
            </a:extLst>
          </a:blip>
          <a:srcRect b="25778"/>
          <a:stretch/>
        </p:blipFill>
        <p:spPr bwMode="auto">
          <a:xfrm>
            <a:off x="1885135" y="3889388"/>
            <a:ext cx="6076142" cy="277651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50519" y="1835093"/>
            <a:ext cx="3757760"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Open an existing document</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26</a:t>
            </a:fld>
            <a:endParaRPr lang="en-US"/>
          </a:p>
        </p:txBody>
      </p:sp>
    </p:spTree>
    <p:extLst>
      <p:ext uri="{BB962C8B-B14F-4D97-AF65-F5344CB8AC3E}">
        <p14:creationId xmlns:p14="http://schemas.microsoft.com/office/powerpoint/2010/main" val="10259753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42914" y="2550992"/>
            <a:ext cx="4359995" cy="1754326"/>
          </a:xfrm>
          <a:prstGeom prst="rect">
            <a:avLst/>
          </a:prstGeom>
        </p:spPr>
        <p:txBody>
          <a:bodyPr wrap="square">
            <a:spAutoFit/>
          </a:bodyPr>
          <a:lstStyle/>
          <a:p>
            <a:r>
              <a:rPr lang="en-US" dirty="0" smtClean="0">
                <a:solidFill>
                  <a:srgbClr val="505860"/>
                </a:solidFill>
                <a:latin typeface="Microsoft YaHei" panose="020B0503020204020204" pitchFamily="34" charset="-122"/>
                <a:cs typeface="Arial" panose="020B0604020202020204" pitchFamily="34" charset="0"/>
              </a:rPr>
              <a:t>2. Select</a:t>
            </a:r>
            <a:r>
              <a:rPr lang="en-US" dirty="0">
                <a:solidFill>
                  <a:srgbClr val="505860"/>
                </a:solidFill>
                <a:latin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cs typeface="Arial" panose="020B0604020202020204" pitchFamily="34" charset="0"/>
              </a:rPr>
              <a:t>This PC</a:t>
            </a:r>
            <a:r>
              <a:rPr lang="en-US" dirty="0">
                <a:solidFill>
                  <a:srgbClr val="505860"/>
                </a:solidFill>
                <a:latin typeface="Microsoft YaHei" panose="020B0503020204020204" pitchFamily="34" charset="-122"/>
                <a:cs typeface="Arial" panose="020B0604020202020204" pitchFamily="34" charset="0"/>
              </a:rPr>
              <a:t>, then click </a:t>
            </a:r>
            <a:r>
              <a:rPr lang="en-US" b="1" dirty="0">
                <a:solidFill>
                  <a:schemeClr val="accent1"/>
                </a:solidFill>
                <a:latin typeface="Microsoft YaHei" panose="020B0503020204020204" pitchFamily="34" charset="-122"/>
                <a:cs typeface="Arial" panose="020B0604020202020204" pitchFamily="34" charset="0"/>
              </a:rPr>
              <a:t>Browse</a:t>
            </a:r>
            <a:r>
              <a:rPr lang="en-US" dirty="0">
                <a:solidFill>
                  <a:srgbClr val="505860"/>
                </a:solidFill>
                <a:latin typeface="Microsoft YaHei" panose="020B0503020204020204" pitchFamily="34" charset="-122"/>
                <a:cs typeface="Arial" panose="020B0604020202020204" pitchFamily="34" charset="0"/>
              </a:rPr>
              <a:t>. Alternatively, </a:t>
            </a:r>
            <a:endParaRPr lang="en-US" dirty="0" smtClean="0">
              <a:solidFill>
                <a:srgbClr val="505860"/>
              </a:solidFill>
              <a:latin typeface="Microsoft YaHei" panose="020B0503020204020204" pitchFamily="34" charset="-122"/>
              <a:cs typeface="Arial" panose="020B0604020202020204" pitchFamily="34" charset="0"/>
            </a:endParaRPr>
          </a:p>
          <a:p>
            <a:endParaRPr lang="en-US" dirty="0">
              <a:solidFill>
                <a:srgbClr val="505860"/>
              </a:solidFill>
              <a:latin typeface="Microsoft YaHei" panose="020B0503020204020204" pitchFamily="34" charset="-122"/>
              <a:cs typeface="Arial" panose="020B0604020202020204" pitchFamily="34" charset="0"/>
            </a:endParaRPr>
          </a:p>
          <a:p>
            <a:r>
              <a:rPr lang="en-US" dirty="0" smtClean="0">
                <a:solidFill>
                  <a:srgbClr val="505860"/>
                </a:solidFill>
                <a:latin typeface="Microsoft YaHei" panose="020B0503020204020204" pitchFamily="34" charset="-122"/>
                <a:cs typeface="Arial" panose="020B0604020202020204" pitchFamily="34" charset="0"/>
              </a:rPr>
              <a:t>you </a:t>
            </a:r>
            <a:r>
              <a:rPr lang="en-US" dirty="0">
                <a:solidFill>
                  <a:srgbClr val="505860"/>
                </a:solidFill>
                <a:latin typeface="Microsoft YaHei" panose="020B0503020204020204" pitchFamily="34" charset="-122"/>
                <a:cs typeface="Arial" panose="020B0604020202020204" pitchFamily="34" charset="0"/>
              </a:rPr>
              <a:t>can </a:t>
            </a:r>
            <a:r>
              <a:rPr lang="en-US" dirty="0" smtClean="0">
                <a:solidFill>
                  <a:srgbClr val="505860"/>
                </a:solidFill>
                <a:latin typeface="Microsoft YaHei" panose="020B0503020204020204" pitchFamily="34" charset="-122"/>
                <a:cs typeface="Arial" panose="020B0604020202020204" pitchFamily="34" charset="0"/>
              </a:rPr>
              <a:t>choose</a:t>
            </a:r>
            <a:r>
              <a:rPr lang="en-US" dirty="0">
                <a:solidFill>
                  <a:srgbClr val="505860"/>
                </a:solidFill>
                <a:latin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cs typeface="Arial" panose="020B0604020202020204" pitchFamily="34" charset="0"/>
              </a:rPr>
              <a:t>OneDrive</a:t>
            </a:r>
            <a:r>
              <a:rPr lang="en-US" dirty="0">
                <a:solidFill>
                  <a:srgbClr val="505860"/>
                </a:solidFill>
                <a:latin typeface="Microsoft YaHei" panose="020B0503020204020204" pitchFamily="34" charset="-122"/>
                <a:cs typeface="Arial" panose="020B0604020202020204" pitchFamily="34" charset="0"/>
              </a:rPr>
              <a:t> </a:t>
            </a:r>
            <a:r>
              <a:rPr lang="en-US" dirty="0" smtClean="0">
                <a:solidFill>
                  <a:srgbClr val="505860"/>
                </a:solidFill>
                <a:latin typeface="Microsoft YaHei" panose="020B0503020204020204" pitchFamily="34" charset="-122"/>
                <a:cs typeface="Arial" panose="020B0604020202020204" pitchFamily="34" charset="0"/>
              </a:rPr>
              <a:t> </a:t>
            </a:r>
            <a:br>
              <a:rPr lang="en-US" dirty="0" smtClean="0">
                <a:solidFill>
                  <a:srgbClr val="505860"/>
                </a:solidFill>
                <a:latin typeface="Microsoft YaHei" panose="020B0503020204020204" pitchFamily="34" charset="-122"/>
                <a:cs typeface="Arial" panose="020B0604020202020204" pitchFamily="34" charset="0"/>
              </a:rPr>
            </a:br>
            <a:r>
              <a:rPr lang="en-US" dirty="0" smtClean="0">
                <a:solidFill>
                  <a:srgbClr val="505860"/>
                </a:solidFill>
                <a:latin typeface="Microsoft YaHei" panose="020B0503020204020204" pitchFamily="34" charset="-122"/>
                <a:cs typeface="Arial" panose="020B0604020202020204" pitchFamily="34" charset="0"/>
              </a:rPr>
              <a:t>to </a:t>
            </a:r>
            <a:r>
              <a:rPr lang="en-US" dirty="0">
                <a:solidFill>
                  <a:srgbClr val="505860"/>
                </a:solidFill>
                <a:latin typeface="Microsoft YaHei" panose="020B0503020204020204" pitchFamily="34" charset="-122"/>
                <a:cs typeface="Arial" panose="020B0604020202020204" pitchFamily="34" charset="0"/>
              </a:rPr>
              <a:t>open files stored on your OneDrive.</a:t>
            </a:r>
            <a:endParaRPr lang="en-US" sz="2400" dirty="0">
              <a:solidFill>
                <a:srgbClr val="505860"/>
              </a:solidFill>
              <a:latin typeface="Microsoft YaHei" panose="020B0503020204020204" pitchFamily="34" charset="-122"/>
              <a:cs typeface="Arial" panose="020B0604020202020204" pitchFamily="34" charset="0"/>
            </a:endParaRPr>
          </a:p>
        </p:txBody>
      </p:sp>
      <p:pic>
        <p:nvPicPr>
          <p:cNvPr id="12290" name="Picture 2" descr="selecting Browse to look for a file to ope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9498" y="2209247"/>
            <a:ext cx="6905625" cy="423862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0519" y="1756715"/>
            <a:ext cx="3757760"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Open an existing document</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pic>
        <p:nvPicPr>
          <p:cNvPr id="1026" name="Picture 2" descr="ผลการค้นหารูปภาพสำหรับ one drive"/>
          <p:cNvPicPr>
            <a:picLocks noChangeAspect="1" noChangeArrowheads="1"/>
          </p:cNvPicPr>
          <p:nvPr/>
        </p:nvPicPr>
        <p:blipFill rotWithShape="1">
          <a:blip r:embed="rId3">
            <a:extLst>
              <a:ext uri="{28A0092B-C50C-407E-A947-70E740481C1C}">
                <a14:useLocalDpi xmlns:a14="http://schemas.microsoft.com/office/drawing/2010/main" val="0"/>
              </a:ext>
            </a:extLst>
          </a:blip>
          <a:srcRect l="6701" t="28621" r="5699" b="35394"/>
          <a:stretch/>
        </p:blipFill>
        <p:spPr bwMode="auto">
          <a:xfrm>
            <a:off x="542544" y="4450509"/>
            <a:ext cx="3768199" cy="663675"/>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223281" y="6038835"/>
            <a:ext cx="4476217" cy="646331"/>
          </a:xfrm>
          <a:prstGeom prst="rect">
            <a:avLst/>
          </a:prstGeom>
        </p:spPr>
        <p:txBody>
          <a:bodyPr wrap="square">
            <a:spAutoFit/>
          </a:bodyPr>
          <a:lstStyle/>
          <a:p>
            <a:r>
              <a:rPr lang="en-US" dirty="0" smtClean="0">
                <a:solidFill>
                  <a:srgbClr val="505860"/>
                </a:solidFill>
                <a:latin typeface="Microsoft YaHei" panose="020B0503020204020204" pitchFamily="34" charset="-122"/>
                <a:cs typeface="Arial" panose="020B0604020202020204" pitchFamily="34" charset="0"/>
              </a:rPr>
              <a:t>You </a:t>
            </a:r>
            <a:r>
              <a:rPr lang="en-US" dirty="0">
                <a:solidFill>
                  <a:srgbClr val="505860"/>
                </a:solidFill>
                <a:latin typeface="Microsoft YaHei" panose="020B0503020204020204" pitchFamily="34" charset="-122"/>
                <a:cs typeface="Arial" panose="020B0604020202020204" pitchFamily="34" charset="0"/>
              </a:rPr>
              <a:t>can </a:t>
            </a:r>
            <a:r>
              <a:rPr lang="en-US" dirty="0" smtClean="0">
                <a:solidFill>
                  <a:srgbClr val="505860"/>
                </a:solidFill>
                <a:latin typeface="Microsoft YaHei" panose="020B0503020204020204" pitchFamily="34" charset="-122"/>
                <a:cs typeface="Arial" panose="020B0604020202020204" pitchFamily="34" charset="0"/>
              </a:rPr>
              <a:t>login RMUTL One Driver Application to </a:t>
            </a:r>
            <a:r>
              <a:rPr lang="en-US" dirty="0" smtClean="0">
                <a:solidFill>
                  <a:srgbClr val="FF0000"/>
                </a:solidFill>
                <a:latin typeface="Microsoft YaHei" panose="020B0503020204020204" pitchFamily="34" charset="-122"/>
                <a:cs typeface="Arial" panose="020B0604020202020204" pitchFamily="34" charset="0"/>
              </a:rPr>
              <a:t>http://mail.rmutl.ac.th</a:t>
            </a:r>
            <a:endParaRPr lang="en-US" sz="2400" dirty="0">
              <a:solidFill>
                <a:srgbClr val="FF0000"/>
              </a:solidFill>
              <a:latin typeface="Microsoft YaHei" panose="020B0503020204020204" pitchFamily="34" charset="-122"/>
              <a:cs typeface="Arial" panose="020B0604020202020204" pitchFamily="34" charset="0"/>
            </a:endParaRPr>
          </a:p>
        </p:txBody>
      </p:sp>
      <p:pic>
        <p:nvPicPr>
          <p:cNvPr id="10" name="Picture 2" descr="ผลการค้นหารูปภาพสำหรับ how to"/>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94899" y="5103812"/>
            <a:ext cx="1250575" cy="92805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1345474" y="5502196"/>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a:t>
            </a:r>
            <a:r>
              <a:rPr lang="en-US" sz="2000" b="1" dirty="0" smtClean="0">
                <a:latin typeface="Microsoft YaHei" panose="020B0503020204020204" pitchFamily="34" charset="-122"/>
                <a:cs typeface="Arial" panose="020B0604020202020204" pitchFamily="34" charset="0"/>
              </a:rPr>
              <a:t>use One Drive:</a:t>
            </a:r>
            <a:endParaRPr lang="en-US" sz="2000" b="1" dirty="0">
              <a:latin typeface="Microsoft YaHei" panose="020B0503020204020204" pitchFamily="34" charset="-122"/>
              <a:cs typeface="Arial" panose="020B0604020202020204" pitchFamily="34" charset="0"/>
            </a:endParaRPr>
          </a:p>
        </p:txBody>
      </p:sp>
      <p:sp>
        <p:nvSpPr>
          <p:cNvPr id="3" name="Slide Number Placeholder 2"/>
          <p:cNvSpPr>
            <a:spLocks noGrp="1"/>
          </p:cNvSpPr>
          <p:nvPr>
            <p:ph type="sldNum" sz="quarter" idx="12"/>
          </p:nvPr>
        </p:nvSpPr>
        <p:spPr/>
        <p:txBody>
          <a:bodyPr/>
          <a:lstStyle/>
          <a:p>
            <a:fld id="{FA1B90FA-9B2D-4AB8-AB7B-075CFE2BFDB3}" type="slidenum">
              <a:rPr lang="en-US" smtClean="0"/>
              <a:t>27</a:t>
            </a:fld>
            <a:endParaRPr lang="en-US"/>
          </a:p>
        </p:txBody>
      </p:sp>
    </p:spTree>
    <p:extLst>
      <p:ext uri="{BB962C8B-B14F-4D97-AF65-F5344CB8AC3E}">
        <p14:creationId xmlns:p14="http://schemas.microsoft.com/office/powerpoint/2010/main" val="16580537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91333" y="5983348"/>
            <a:ext cx="11574243"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3. The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Open</a:t>
            </a:r>
            <a:r>
              <a:rPr lang="en-US" dirty="0" smtClean="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dialog box will appear. Locate and select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your document</a:t>
            </a:r>
            <a:r>
              <a:rPr lang="en-US" dirty="0" smtClean="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then click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Open</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The selected document will appear.</a:t>
            </a:r>
          </a:p>
        </p:txBody>
      </p:sp>
      <p:pic>
        <p:nvPicPr>
          <p:cNvPr id="13314" name="Picture 2" descr="opening an existing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4685" y="2233411"/>
            <a:ext cx="8126277" cy="3621099"/>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0519" y="1756715"/>
            <a:ext cx="3757760"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Open an existing document</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28</a:t>
            </a:fld>
            <a:endParaRPr lang="en-US"/>
          </a:p>
        </p:txBody>
      </p:sp>
    </p:spTree>
    <p:extLst>
      <p:ext uri="{BB962C8B-B14F-4D97-AF65-F5344CB8AC3E}">
        <p14:creationId xmlns:p14="http://schemas.microsoft.com/office/powerpoint/2010/main" val="30035257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23169" y="2386424"/>
            <a:ext cx="11677391" cy="3139321"/>
          </a:xfrm>
          <a:prstGeom prst="rect">
            <a:avLst/>
          </a:prstGeom>
        </p:spPr>
        <p:txBody>
          <a:bodyPr wrap="square">
            <a:spAutoFit/>
          </a:bodyPr>
          <a:lstStyle/>
          <a:p>
            <a:pPr marL="342900" indent="-34290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Sometimes you may need to work with documents that were created in earlier versions of Microsoft Word, such as Word 2010 or Word 2007. When you open these types of document, they will appear in </a:t>
            </a:r>
            <a:r>
              <a:rPr lang="en-US" b="1"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Compatibility mode.</a:t>
            </a:r>
          </a:p>
          <a:p>
            <a:pPr marL="342900" indent="-342900" fontAlgn="base">
              <a:buFont typeface="Arial" panose="020B0604020202020204" pitchFamily="34" charset="0"/>
              <a:buChar char="•"/>
            </a:pPr>
            <a:endPar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endParaRPr>
          </a:p>
          <a:p>
            <a:pPr marL="342900" indent="-34290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Compatibility mode </a:t>
            </a:r>
            <a:r>
              <a:rPr lang="en-US" dirty="0" smtClean="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Disables</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certain features, so you'll only be able to access commands found in the program that was used to create the document. </a:t>
            </a:r>
            <a:r>
              <a:rPr lang="en-US" u="sng"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a:t>
            </a:r>
            <a:r>
              <a:rPr lang="en-US" i="1" u="sng"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For example, if you open a document created in Word 2007 you can only use tabs and commands found in Word 2007</a:t>
            </a:r>
            <a:r>
              <a:rPr lang="en-US" u="sng"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a:t>
            </a:r>
          </a:p>
          <a:p>
            <a:pPr marL="342900" indent="-342900" fontAlgn="base">
              <a:buFont typeface="Arial" panose="020B0604020202020204" pitchFamily="34" charset="0"/>
              <a:buChar char="•"/>
            </a:pPr>
            <a:endPar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endParaRPr>
          </a:p>
          <a:p>
            <a:pPr marL="342900" indent="-34290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In the image below, you can see how Compatibility mode can affect which commands are available. Because the document on the left is in Compatibility mode, it only shows commands that were available in Word 2007.</a:t>
            </a:r>
          </a:p>
        </p:txBody>
      </p:sp>
      <p:sp>
        <p:nvSpPr>
          <p:cNvPr id="8" name="Rectangle 7"/>
          <p:cNvSpPr/>
          <p:nvPr/>
        </p:nvSpPr>
        <p:spPr>
          <a:xfrm>
            <a:off x="250519" y="1756715"/>
            <a:ext cx="275447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Compatibility Mode</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29</a:t>
            </a:fld>
            <a:endParaRPr lang="en-US"/>
          </a:p>
        </p:txBody>
      </p:sp>
    </p:spTree>
    <p:extLst>
      <p:ext uri="{BB962C8B-B14F-4D97-AF65-F5344CB8AC3E}">
        <p14:creationId xmlns:p14="http://schemas.microsoft.com/office/powerpoint/2010/main" val="19931373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4876" y="1254314"/>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pic>
        <p:nvPicPr>
          <p:cNvPr id="6" name="Picture 2" descr="ผลการค้นหารูปภาพสำหรับ word process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153" y="2645002"/>
            <a:ext cx="4791122" cy="216373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220391" y="2090103"/>
            <a:ext cx="7863840" cy="1477328"/>
          </a:xfrm>
          <a:prstGeom prst="rect">
            <a:avLst/>
          </a:prstGeom>
        </p:spPr>
        <p:txBody>
          <a:bodyPr wrap="square">
            <a:spAutoFit/>
          </a:bodyPr>
          <a:lstStyle/>
          <a:p>
            <a:r>
              <a:rPr lang="en-US" dirty="0">
                <a:solidFill>
                  <a:srgbClr val="505860"/>
                </a:solidFill>
                <a:latin typeface="Microsoft YaHei" panose="020B0503020204020204" pitchFamily="34" charset="-122"/>
                <a:cs typeface="Arial" panose="020B0604020202020204" pitchFamily="34" charset="0"/>
              </a:rPr>
              <a:t>Microsoft Word 2016 is a </a:t>
            </a:r>
            <a:r>
              <a:rPr lang="en-US" b="1" dirty="0">
                <a:solidFill>
                  <a:schemeClr val="accent1"/>
                </a:solidFill>
                <a:latin typeface="Microsoft YaHei" panose="020B0503020204020204" pitchFamily="34" charset="-122"/>
                <a:cs typeface="Arial" panose="020B0604020202020204" pitchFamily="34" charset="0"/>
              </a:rPr>
              <a:t>word processing</a:t>
            </a:r>
            <a:r>
              <a:rPr lang="en-US" dirty="0">
                <a:solidFill>
                  <a:srgbClr val="505860"/>
                </a:solidFill>
                <a:latin typeface="Microsoft YaHei" panose="020B0503020204020204" pitchFamily="34" charset="-122"/>
                <a:cs typeface="Arial" panose="020B0604020202020204" pitchFamily="34" charset="0"/>
              </a:rPr>
              <a:t> application that allows you to create a variety of </a:t>
            </a:r>
            <a:r>
              <a:rPr lang="en-US" b="1" dirty="0">
                <a:solidFill>
                  <a:schemeClr val="accent1"/>
                </a:solidFill>
                <a:latin typeface="Microsoft YaHei" panose="020B0503020204020204" pitchFamily="34" charset="-122"/>
                <a:cs typeface="Arial" panose="020B0604020202020204" pitchFamily="34" charset="0"/>
              </a:rPr>
              <a:t>documents</a:t>
            </a:r>
            <a:r>
              <a:rPr lang="en-US" dirty="0">
                <a:solidFill>
                  <a:srgbClr val="505860"/>
                </a:solidFill>
                <a:latin typeface="Microsoft YaHei" panose="020B0503020204020204" pitchFamily="34" charset="-122"/>
                <a:cs typeface="Arial" panose="020B0604020202020204" pitchFamily="34" charset="0"/>
              </a:rPr>
              <a:t>, </a:t>
            </a:r>
            <a:r>
              <a:rPr lang="en-US" dirty="0" smtClean="0">
                <a:solidFill>
                  <a:srgbClr val="505860"/>
                </a:solidFill>
                <a:latin typeface="Microsoft YaHei" panose="020B0503020204020204" pitchFamily="34" charset="-122"/>
                <a:cs typeface="Arial" panose="020B0604020202020204" pitchFamily="34" charset="0"/>
              </a:rPr>
              <a:t>including </a:t>
            </a:r>
            <a:r>
              <a:rPr lang="en-US" dirty="0">
                <a:solidFill>
                  <a:srgbClr val="505860"/>
                </a:solidFill>
                <a:latin typeface="Microsoft YaHei" panose="020B0503020204020204" pitchFamily="34" charset="-122"/>
                <a:cs typeface="Arial" panose="020B0604020202020204" pitchFamily="34" charset="0"/>
              </a:rPr>
              <a:t>letters, resumes, and more. In this </a:t>
            </a:r>
            <a:r>
              <a:rPr lang="en-US" dirty="0" smtClean="0">
                <a:solidFill>
                  <a:srgbClr val="505860"/>
                </a:solidFill>
                <a:latin typeface="Microsoft YaHei" panose="020B0503020204020204" pitchFamily="34" charset="-122"/>
                <a:cs typeface="Arial" panose="020B0604020202020204" pitchFamily="34" charset="0"/>
              </a:rPr>
              <a:t>lesson</a:t>
            </a:r>
            <a:r>
              <a:rPr lang="en-US" dirty="0">
                <a:solidFill>
                  <a:srgbClr val="505860"/>
                </a:solidFill>
                <a:latin typeface="Microsoft YaHei" panose="020B0503020204020204" pitchFamily="34" charset="-122"/>
                <a:cs typeface="Arial" panose="020B0604020202020204" pitchFamily="34" charset="0"/>
              </a:rPr>
              <a:t>, you'll learn how to navigate the Word </a:t>
            </a:r>
            <a:r>
              <a:rPr lang="en-US" dirty="0" smtClean="0">
                <a:solidFill>
                  <a:srgbClr val="505860"/>
                </a:solidFill>
                <a:latin typeface="Microsoft YaHei" panose="020B0503020204020204" pitchFamily="34" charset="-122"/>
                <a:cs typeface="Arial" panose="020B0604020202020204" pitchFamily="34" charset="0"/>
              </a:rPr>
              <a:t>interface </a:t>
            </a:r>
            <a:r>
              <a:rPr lang="en-US" dirty="0">
                <a:solidFill>
                  <a:srgbClr val="505860"/>
                </a:solidFill>
                <a:latin typeface="Microsoft YaHei" panose="020B0503020204020204" pitchFamily="34" charset="-122"/>
                <a:cs typeface="Arial" panose="020B0604020202020204" pitchFamily="34" charset="0"/>
              </a:rPr>
              <a:t>and become familiar with some of its most important features, such as the </a:t>
            </a:r>
            <a:r>
              <a:rPr lang="en-US" b="1" dirty="0">
                <a:solidFill>
                  <a:schemeClr val="accent1"/>
                </a:solidFill>
                <a:latin typeface="Microsoft YaHei" panose="020B0503020204020204" pitchFamily="34" charset="-122"/>
                <a:cs typeface="Arial" panose="020B0604020202020204" pitchFamily="34" charset="0"/>
              </a:rPr>
              <a:t>Ribbon</a:t>
            </a:r>
            <a:r>
              <a:rPr lang="en-US" dirty="0">
                <a:solidFill>
                  <a:schemeClr val="accent1"/>
                </a:solidFill>
                <a:latin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cs typeface="Arial" panose="020B0604020202020204" pitchFamily="34" charset="0"/>
              </a:rPr>
              <a:t>Quick Access Toolbar</a:t>
            </a:r>
            <a:r>
              <a:rPr lang="en-US" dirty="0">
                <a:solidFill>
                  <a:srgbClr val="505860"/>
                </a:solidFill>
                <a:latin typeface="Microsoft YaHei" panose="020B0503020204020204" pitchFamily="34" charset="-122"/>
                <a:cs typeface="Arial" panose="020B0604020202020204" pitchFamily="34" charset="0"/>
              </a:rPr>
              <a:t>, and </a:t>
            </a:r>
            <a:r>
              <a:rPr lang="en-US" b="1" dirty="0">
                <a:solidFill>
                  <a:schemeClr val="accent1"/>
                </a:solidFill>
                <a:latin typeface="Microsoft YaHei" panose="020B0503020204020204" pitchFamily="34" charset="-122"/>
                <a:cs typeface="Arial" panose="020B0604020202020204" pitchFamily="34" charset="0"/>
              </a:rPr>
              <a:t>Backstage view</a:t>
            </a:r>
            <a:r>
              <a:rPr lang="en-US" dirty="0">
                <a:solidFill>
                  <a:schemeClr val="accent1"/>
                </a:solidFill>
                <a:latin typeface="Microsoft YaHei" panose="020B0503020204020204" pitchFamily="34" charset="-122"/>
                <a:cs typeface="Arial" panose="020B0604020202020204" pitchFamily="34" charset="0"/>
              </a:rPr>
              <a:t>.</a:t>
            </a:r>
          </a:p>
        </p:txBody>
      </p:sp>
      <p:sp>
        <p:nvSpPr>
          <p:cNvPr id="7" name="Rectangle 6"/>
          <p:cNvSpPr/>
          <p:nvPr/>
        </p:nvSpPr>
        <p:spPr>
          <a:xfrm>
            <a:off x="254876" y="4938778"/>
            <a:ext cx="6820989" cy="1754326"/>
          </a:xfrm>
          <a:prstGeom prst="rect">
            <a:avLst/>
          </a:prstGeom>
        </p:spPr>
        <p:txBody>
          <a:bodyPr wrap="square">
            <a:spAutoFit/>
          </a:bodyPr>
          <a:lstStyle/>
          <a:p>
            <a:r>
              <a:rPr lang="en-US" b="1" dirty="0">
                <a:solidFill>
                  <a:schemeClr val="accent1"/>
                </a:solidFill>
                <a:latin typeface="Microsoft YaHei" panose="020B0503020204020204" pitchFamily="34" charset="-122"/>
                <a:cs typeface="Arial" panose="020B0604020202020204" pitchFamily="34" charset="0"/>
              </a:rPr>
              <a:t>Word 2016</a:t>
            </a:r>
            <a:r>
              <a:rPr lang="en-US" dirty="0">
                <a:solidFill>
                  <a:srgbClr val="505860"/>
                </a:solidFill>
                <a:latin typeface="Microsoft YaHei" panose="020B0503020204020204" pitchFamily="34" charset="-122"/>
                <a:cs typeface="Arial" panose="020B0604020202020204" pitchFamily="34" charset="0"/>
              </a:rPr>
              <a:t> is similar to </a:t>
            </a:r>
            <a:r>
              <a:rPr lang="en-US" b="1" dirty="0">
                <a:solidFill>
                  <a:schemeClr val="accent1"/>
                </a:solidFill>
                <a:latin typeface="Microsoft YaHei" panose="020B0503020204020204" pitchFamily="34" charset="-122"/>
                <a:cs typeface="Arial" panose="020B0604020202020204" pitchFamily="34" charset="0"/>
              </a:rPr>
              <a:t>Word 2013 </a:t>
            </a:r>
            <a:r>
              <a:rPr lang="en-US" dirty="0">
                <a:solidFill>
                  <a:srgbClr val="505860"/>
                </a:solidFill>
                <a:latin typeface="Microsoft YaHei" panose="020B0503020204020204" pitchFamily="34" charset="-122"/>
                <a:cs typeface="Arial" panose="020B0604020202020204" pitchFamily="34" charset="0"/>
              </a:rPr>
              <a:t>and Word 2010. If you've previously used either version, then Word 2016 should feel familiar. But if you are new to Word or have more experience with older versions, you should first </a:t>
            </a:r>
            <a:r>
              <a:rPr lang="en-US" dirty="0" smtClean="0">
                <a:solidFill>
                  <a:srgbClr val="505860"/>
                </a:solidFill>
                <a:latin typeface="Microsoft YaHei" panose="020B0503020204020204" pitchFamily="34" charset="-122"/>
                <a:cs typeface="Arial" panose="020B0604020202020204" pitchFamily="34" charset="0"/>
              </a:rPr>
              <a:t/>
            </a:r>
            <a:br>
              <a:rPr lang="en-US" dirty="0" smtClean="0">
                <a:solidFill>
                  <a:srgbClr val="505860"/>
                </a:solidFill>
                <a:latin typeface="Microsoft YaHei" panose="020B0503020204020204" pitchFamily="34" charset="-122"/>
                <a:cs typeface="Arial" panose="020B0604020202020204" pitchFamily="34" charset="0"/>
              </a:rPr>
            </a:br>
            <a:r>
              <a:rPr lang="en-US" dirty="0" smtClean="0">
                <a:solidFill>
                  <a:srgbClr val="505860"/>
                </a:solidFill>
                <a:latin typeface="Microsoft YaHei" panose="020B0503020204020204" pitchFamily="34" charset="-122"/>
                <a:cs typeface="Arial" panose="020B0604020202020204" pitchFamily="34" charset="0"/>
              </a:rPr>
              <a:t>take </a:t>
            </a:r>
            <a:r>
              <a:rPr lang="en-US" dirty="0">
                <a:solidFill>
                  <a:srgbClr val="505860"/>
                </a:solidFill>
                <a:latin typeface="Microsoft YaHei" panose="020B0503020204020204" pitchFamily="34" charset="-122"/>
                <a:cs typeface="Arial" panose="020B0604020202020204" pitchFamily="34" charset="0"/>
              </a:rPr>
              <a:t>some time to become familiar with the </a:t>
            </a:r>
            <a:r>
              <a:rPr lang="en-US" b="1" dirty="0">
                <a:solidFill>
                  <a:schemeClr val="accent1"/>
                </a:solidFill>
                <a:latin typeface="Microsoft YaHei" panose="020B0503020204020204" pitchFamily="34" charset="-122"/>
                <a:cs typeface="Arial" panose="020B0604020202020204" pitchFamily="34" charset="0"/>
              </a:rPr>
              <a:t>Word 2016 interface</a:t>
            </a:r>
            <a:r>
              <a:rPr lang="en-US" dirty="0">
                <a:solidFill>
                  <a:schemeClr val="accent1"/>
                </a:solidFill>
                <a:latin typeface="Microsoft YaHei" panose="020B0503020204020204" pitchFamily="34" charset="-122"/>
                <a:cs typeface="Arial" panose="020B0604020202020204" pitchFamily="34" charset="0"/>
              </a:rPr>
              <a:t>.</a:t>
            </a:r>
          </a:p>
        </p:txBody>
      </p:sp>
      <p:pic>
        <p:nvPicPr>
          <p:cNvPr id="1030" name="Picture 6" descr="ผลการค้นหารูปภาพสำหรับ word 20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5045" y="3718499"/>
            <a:ext cx="5116029" cy="2974606"/>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fld id="{FA1B90FA-9B2D-4AB8-AB7B-075CFE2BFDB3}" type="slidenum">
              <a:rPr lang="en-US" smtClean="0"/>
              <a:t>3</a:t>
            </a:fld>
            <a:endParaRPr lang="en-US"/>
          </a:p>
        </p:txBody>
      </p:sp>
    </p:spTree>
    <p:extLst>
      <p:ext uri="{BB962C8B-B14F-4D97-AF65-F5344CB8AC3E}">
        <p14:creationId xmlns:p14="http://schemas.microsoft.com/office/powerpoint/2010/main" val="20475875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ompatibility mode vs normal mod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6292" y="2374334"/>
            <a:ext cx="11823064" cy="195499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250519" y="4716655"/>
            <a:ext cx="11823064"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cs typeface="Arial" panose="020B0604020202020204" pitchFamily="34" charset="0"/>
              </a:rPr>
              <a:t>To exit Compatibility mode, you'll need to </a:t>
            </a:r>
            <a:r>
              <a:rPr lang="en-US" b="1" dirty="0" smtClean="0">
                <a:solidFill>
                  <a:schemeClr val="accent1"/>
                </a:solidFill>
                <a:latin typeface="Microsoft YaHei" panose="020B0503020204020204" pitchFamily="34" charset="-122"/>
                <a:cs typeface="Arial" panose="020B0604020202020204" pitchFamily="34" charset="0"/>
              </a:rPr>
              <a:t>Convert</a:t>
            </a:r>
            <a:r>
              <a:rPr lang="en-US" b="1" dirty="0">
                <a:solidFill>
                  <a:srgbClr val="505860"/>
                </a:solidFill>
                <a:latin typeface="Microsoft YaHei" panose="020B0503020204020204" pitchFamily="34" charset="-122"/>
                <a:cs typeface="Arial" panose="020B0604020202020204" pitchFamily="34" charset="0"/>
              </a:rPr>
              <a:t> </a:t>
            </a:r>
            <a:r>
              <a:rPr lang="en-US" dirty="0">
                <a:solidFill>
                  <a:srgbClr val="505860"/>
                </a:solidFill>
                <a:latin typeface="Microsoft YaHei" panose="020B0503020204020204" pitchFamily="34" charset="-122"/>
                <a:cs typeface="Arial" panose="020B0604020202020204" pitchFamily="34" charset="0"/>
              </a:rPr>
              <a:t>the document to the current version </a:t>
            </a:r>
            <a:r>
              <a:rPr lang="en-US" dirty="0" smtClean="0">
                <a:solidFill>
                  <a:srgbClr val="505860"/>
                </a:solidFill>
                <a:latin typeface="Microsoft YaHei" panose="020B0503020204020204" pitchFamily="34" charset="-122"/>
                <a:cs typeface="Arial" panose="020B0604020202020204" pitchFamily="34" charset="0"/>
              </a:rPr>
              <a:t>type. However, </a:t>
            </a:r>
            <a:r>
              <a:rPr lang="en-US" dirty="0">
                <a:solidFill>
                  <a:srgbClr val="505860"/>
                </a:solidFill>
                <a:latin typeface="Microsoft YaHei" panose="020B0503020204020204" pitchFamily="34" charset="-122"/>
                <a:cs typeface="Arial" panose="020B0604020202020204" pitchFamily="34" charset="0"/>
              </a:rPr>
              <a:t>if you're collaborating with others who only have </a:t>
            </a:r>
            <a:r>
              <a:rPr lang="en-US" dirty="0" smtClean="0">
                <a:solidFill>
                  <a:srgbClr val="505860"/>
                </a:solidFill>
                <a:latin typeface="Microsoft YaHei" panose="020B0503020204020204" pitchFamily="34" charset="-122"/>
                <a:cs typeface="Arial" panose="020B0604020202020204" pitchFamily="34" charset="0"/>
              </a:rPr>
              <a:t>access </a:t>
            </a:r>
            <a:r>
              <a:rPr lang="en-US" dirty="0">
                <a:solidFill>
                  <a:srgbClr val="505860"/>
                </a:solidFill>
                <a:latin typeface="Microsoft YaHei" panose="020B0503020204020204" pitchFamily="34" charset="-122"/>
                <a:cs typeface="Arial" panose="020B0604020202020204" pitchFamily="34" charset="0"/>
              </a:rPr>
              <a:t>to an earlier </a:t>
            </a:r>
            <a:r>
              <a:rPr lang="en-US" dirty="0" smtClean="0">
                <a:solidFill>
                  <a:srgbClr val="505860"/>
                </a:solidFill>
                <a:latin typeface="Microsoft YaHei" panose="020B0503020204020204" pitchFamily="34" charset="-122"/>
                <a:cs typeface="Arial" panose="020B0604020202020204" pitchFamily="34" charset="0"/>
              </a:rPr>
              <a:t>version </a:t>
            </a:r>
            <a:r>
              <a:rPr lang="en-US" dirty="0">
                <a:solidFill>
                  <a:srgbClr val="505860"/>
                </a:solidFill>
                <a:latin typeface="Microsoft YaHei" panose="020B0503020204020204" pitchFamily="34" charset="-122"/>
                <a:cs typeface="Arial" panose="020B0604020202020204" pitchFamily="34" charset="0"/>
              </a:rPr>
              <a:t>of Word,</a:t>
            </a:r>
            <a:r>
              <a:rPr lang="en-US" dirty="0">
                <a:solidFill>
                  <a:srgbClr val="FF0000"/>
                </a:solidFill>
                <a:latin typeface="Microsoft YaHei" panose="020B0503020204020204" pitchFamily="34" charset="-122"/>
                <a:cs typeface="Arial" panose="020B0604020202020204" pitchFamily="34" charset="0"/>
              </a:rPr>
              <a:t> it's best to leave the document in </a:t>
            </a:r>
            <a:r>
              <a:rPr lang="en-US" dirty="0" smtClean="0">
                <a:solidFill>
                  <a:srgbClr val="FF0000"/>
                </a:solidFill>
                <a:latin typeface="Microsoft YaHei" panose="020B0503020204020204" pitchFamily="34" charset="-122"/>
                <a:cs typeface="Arial" panose="020B0604020202020204" pitchFamily="34" charset="0"/>
              </a:rPr>
              <a:t>Compatibility </a:t>
            </a:r>
            <a:r>
              <a:rPr lang="en-US" dirty="0">
                <a:solidFill>
                  <a:srgbClr val="FF0000"/>
                </a:solidFill>
                <a:latin typeface="Microsoft YaHei" panose="020B0503020204020204" pitchFamily="34" charset="-122"/>
                <a:cs typeface="Arial" panose="020B0604020202020204" pitchFamily="34" charset="0"/>
              </a:rPr>
              <a:t>mode </a:t>
            </a:r>
            <a:r>
              <a:rPr lang="en-US" dirty="0" smtClean="0">
                <a:solidFill>
                  <a:srgbClr val="FF0000"/>
                </a:solidFill>
                <a:latin typeface="Microsoft YaHei" panose="020B0503020204020204" pitchFamily="34" charset="-122"/>
                <a:cs typeface="Arial" panose="020B0604020202020204" pitchFamily="34" charset="0"/>
              </a:rPr>
              <a:t>so </a:t>
            </a:r>
            <a:r>
              <a:rPr lang="en-US" dirty="0">
                <a:solidFill>
                  <a:srgbClr val="FF0000"/>
                </a:solidFill>
                <a:latin typeface="Microsoft YaHei" panose="020B0503020204020204" pitchFamily="34" charset="-122"/>
                <a:cs typeface="Arial" panose="020B0604020202020204" pitchFamily="34" charset="0"/>
              </a:rPr>
              <a:t>the format will not change.</a:t>
            </a:r>
          </a:p>
        </p:txBody>
      </p:sp>
      <p:sp>
        <p:nvSpPr>
          <p:cNvPr id="9" name="Rectangle 8"/>
          <p:cNvSpPr/>
          <p:nvPr/>
        </p:nvSpPr>
        <p:spPr>
          <a:xfrm>
            <a:off x="250519" y="1756715"/>
            <a:ext cx="275447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Compatibility Mode</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30</a:t>
            </a:fld>
            <a:endParaRPr lang="en-US"/>
          </a:p>
        </p:txBody>
      </p:sp>
    </p:spTree>
    <p:extLst>
      <p:ext uri="{BB962C8B-B14F-4D97-AF65-F5344CB8AC3E}">
        <p14:creationId xmlns:p14="http://schemas.microsoft.com/office/powerpoint/2010/main" val="1919766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Screenshot of Word 2013"/>
          <p:cNvPicPr>
            <a:picLocks noChangeAspect="1" noChangeArrowheads="1"/>
          </p:cNvPicPr>
          <p:nvPr/>
        </p:nvPicPr>
        <p:blipFill rotWithShape="1">
          <a:blip r:embed="rId2">
            <a:extLst>
              <a:ext uri="{28A0092B-C50C-407E-A947-70E740481C1C}">
                <a14:useLocalDpi xmlns:a14="http://schemas.microsoft.com/office/drawing/2010/main" val="0"/>
              </a:ext>
            </a:extLst>
          </a:blip>
          <a:srcRect t="12364" b="26093"/>
          <a:stretch/>
        </p:blipFill>
        <p:spPr bwMode="auto">
          <a:xfrm>
            <a:off x="461972" y="3604760"/>
            <a:ext cx="7099300" cy="326436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3"/>
          <a:stretch>
            <a:fillRect/>
          </a:stretch>
        </p:blipFill>
        <p:spPr>
          <a:xfrm>
            <a:off x="6675121" y="1852253"/>
            <a:ext cx="5334258" cy="1913237"/>
          </a:xfrm>
          <a:prstGeom prst="rect">
            <a:avLst/>
          </a:prstGeom>
        </p:spPr>
      </p:pic>
      <p:sp>
        <p:nvSpPr>
          <p:cNvPr id="8" name="Rectangle 7"/>
          <p:cNvSpPr/>
          <p:nvPr/>
        </p:nvSpPr>
        <p:spPr>
          <a:xfrm>
            <a:off x="250519" y="1756715"/>
            <a:ext cx="275447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Compatibility Mode</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1" name="Rectangle 10"/>
          <p:cNvSpPr/>
          <p:nvPr/>
        </p:nvSpPr>
        <p:spPr>
          <a:xfrm>
            <a:off x="461972" y="2404431"/>
            <a:ext cx="8640960" cy="1200329"/>
          </a:xfrm>
          <a:prstGeom prst="rect">
            <a:avLst/>
          </a:prstGeom>
        </p:spPr>
        <p:txBody>
          <a:bodyPr wrap="square">
            <a:spAutoFit/>
          </a:bodyPr>
          <a:lstStyle/>
          <a:p>
            <a:pPr marL="285750" indent="-285750">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Click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File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tab to access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Backstage view</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t>
            </a:r>
            <a:endParaRPr lang="th-TH"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285750" indent="-285750">
              <a:buFont typeface="Arial" panose="020B0604020202020204" pitchFamily="34" charset="0"/>
              <a:buChar char="•"/>
            </a:pPr>
            <a:endParaRPr lang="th-TH"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285750" indent="-285750">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Locate and select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Convert</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command.</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a:p>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spTree>
    <p:extLst>
      <p:ext uri="{BB962C8B-B14F-4D97-AF65-F5344CB8AC3E}">
        <p14:creationId xmlns:p14="http://schemas.microsoft.com/office/powerpoint/2010/main" val="20062038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75509" y="2471068"/>
            <a:ext cx="9313035" cy="369332"/>
          </a:xfrm>
          <a:prstGeom prst="rect">
            <a:avLst/>
          </a:prstGeom>
        </p:spPr>
        <p:txBody>
          <a:bodyPr wrap="square">
            <a:spAutoFit/>
          </a:bodyPr>
          <a:lstStyle/>
          <a:p>
            <a:pPr marL="380990" indent="-380990">
              <a:buFont typeface="Arial" panose="020B0604020202020204" pitchFamily="34" charset="0"/>
              <a:buChar char="•"/>
            </a:pPr>
            <a:r>
              <a:rPr lang="en-US" dirty="0">
                <a:solidFill>
                  <a:srgbClr val="505860"/>
                </a:solidFill>
                <a:latin typeface="Microsoft YaHei" panose="020B0503020204020204" pitchFamily="34" charset="-122"/>
                <a:cs typeface="Superspace Regular" panose="02000000000000000000" pitchFamily="2" charset="0"/>
              </a:rPr>
              <a:t>A dialog box will appear. Click </a:t>
            </a:r>
            <a:r>
              <a:rPr lang="en-US" b="1" dirty="0">
                <a:solidFill>
                  <a:schemeClr val="accent1"/>
                </a:solidFill>
                <a:latin typeface="Microsoft YaHei" panose="020B0503020204020204" pitchFamily="34" charset="-122"/>
                <a:cs typeface="Superspace Regular" panose="02000000000000000000" pitchFamily="2" charset="0"/>
              </a:rPr>
              <a:t>OK</a:t>
            </a:r>
            <a:r>
              <a:rPr lang="en-US" dirty="0">
                <a:solidFill>
                  <a:srgbClr val="505860"/>
                </a:solidFill>
                <a:latin typeface="Microsoft YaHei" panose="020B0503020204020204" pitchFamily="34" charset="-122"/>
                <a:cs typeface="Superspace Regular" panose="02000000000000000000" pitchFamily="2" charset="0"/>
              </a:rPr>
              <a:t> to confirm the file upgrade.</a:t>
            </a:r>
          </a:p>
        </p:txBody>
      </p:sp>
      <p:pic>
        <p:nvPicPr>
          <p:cNvPr id="3074" name="Picture 2" descr="Screenshot of Word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249" y="2979899"/>
            <a:ext cx="10885505" cy="2492048"/>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729249" y="5739024"/>
            <a:ext cx="9030923" cy="369332"/>
          </a:xfrm>
          <a:prstGeom prst="rect">
            <a:avLst/>
          </a:prstGeom>
        </p:spPr>
        <p:txBody>
          <a:bodyPr wrap="square">
            <a:spAutoFit/>
          </a:bodyPr>
          <a:lstStyle/>
          <a:p>
            <a:pPr marL="380990" indent="-380990" fontAlgn="base">
              <a:buFont typeface="Arial" panose="020B0604020202020204" pitchFamily="34" charset="0"/>
              <a:buChar char="•"/>
            </a:pPr>
            <a:r>
              <a:rPr lang="en-US" dirty="0">
                <a:solidFill>
                  <a:srgbClr val="707880"/>
                </a:solidFill>
                <a:latin typeface="Microsoft YaHei" panose="020B0503020204020204" pitchFamily="34" charset="-122"/>
                <a:cs typeface="Superspace Regular" panose="02000000000000000000" pitchFamily="2" charset="0"/>
              </a:rPr>
              <a:t>The document will be converted to the newest file type.</a:t>
            </a:r>
          </a:p>
        </p:txBody>
      </p:sp>
      <p:sp>
        <p:nvSpPr>
          <p:cNvPr id="6" name="Rectangle 5"/>
          <p:cNvSpPr/>
          <p:nvPr/>
        </p:nvSpPr>
        <p:spPr>
          <a:xfrm>
            <a:off x="250519" y="1756715"/>
            <a:ext cx="275447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Compatibility Mode</a:t>
            </a:r>
          </a:p>
        </p:txBody>
      </p:sp>
      <p:sp>
        <p:nvSpPr>
          <p:cNvPr id="7"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Tree>
    <p:extLst>
      <p:ext uri="{BB962C8B-B14F-4D97-AF65-F5344CB8AC3E}">
        <p14:creationId xmlns:p14="http://schemas.microsoft.com/office/powerpoint/2010/main" val="41811991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32424" y="2326091"/>
            <a:ext cx="11442149" cy="1200329"/>
          </a:xfrm>
          <a:prstGeom prst="rect">
            <a:avLst/>
          </a:prstGeom>
        </p:spPr>
        <p:txBody>
          <a:bodyPr wrap="square">
            <a:spAutoFit/>
          </a:bodyPr>
          <a:lstStyle/>
          <a:p>
            <a:pPr marL="285750" indent="-285750">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When you create a new document in Word, you'll  need to know how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to</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it so you can access and edit it later. As with previous versions of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Word</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you can save files to your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computer</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If you prefer, you can also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save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files to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the cloud</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using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OneDrive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You can even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export</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and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Share</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b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documents directly from Word</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sp>
        <p:nvSpPr>
          <p:cNvPr id="7" name="Rectangle 6"/>
          <p:cNvSpPr/>
          <p:nvPr/>
        </p:nvSpPr>
        <p:spPr>
          <a:xfrm>
            <a:off x="254876" y="1840983"/>
            <a:ext cx="422032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Saving and Sharing Documents</a:t>
            </a:r>
          </a:p>
        </p:txBody>
      </p:sp>
      <p:sp>
        <p:nvSpPr>
          <p:cNvPr id="8"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1" name="Rectangle 10"/>
          <p:cNvSpPr/>
          <p:nvPr/>
        </p:nvSpPr>
        <p:spPr>
          <a:xfrm>
            <a:off x="353293" y="3640446"/>
            <a:ext cx="11521280" cy="646331"/>
          </a:xfrm>
          <a:prstGeom prst="rect">
            <a:avLst/>
          </a:prstGeom>
        </p:spPr>
        <p:txBody>
          <a:bodyPr wrap="square">
            <a:spAutoFit/>
          </a:bodyPr>
          <a:lstStyle/>
          <a:p>
            <a:pPr fontAlgn="base"/>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Word offers two ways to save a file: </a:t>
            </a:r>
            <a:r>
              <a:rPr lang="en-US" b="1"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and </a:t>
            </a:r>
            <a:r>
              <a:rPr lang="en-US" b="1"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Save As</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These options work in</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similar ways, with </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r>
            <a:b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 few important differences:</a:t>
            </a:r>
            <a:endPar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p:txBody>
      </p:sp>
      <p:sp>
        <p:nvSpPr>
          <p:cNvPr id="12" name="Rectangle 11"/>
          <p:cNvSpPr/>
          <p:nvPr/>
        </p:nvSpPr>
        <p:spPr>
          <a:xfrm>
            <a:off x="210080" y="5956063"/>
            <a:ext cx="11795488" cy="646331"/>
          </a:xfrm>
          <a:prstGeom prst="rect">
            <a:avLst/>
          </a:prstGeom>
        </p:spPr>
        <p:txBody>
          <a:bodyPr wrap="square">
            <a:spAutoFit/>
          </a:bodyPr>
          <a:lstStyle/>
          <a:p>
            <a:pPr fontAlgn="base"/>
            <a:r>
              <a:rPr lang="en-US" b="1" dirty="0" smtClean="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Save </a:t>
            </a:r>
            <a:r>
              <a:rPr lang="en-US" b="1"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As</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You'll use this command to create a </a:t>
            </a:r>
            <a:r>
              <a:rPr lang="en-US" b="1"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copy</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of a document while keeping the original.</a:t>
            </a:r>
            <a:r>
              <a:rPr lang="th-TH"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When </a:t>
            </a:r>
            <a:r>
              <a:rPr lang="th-TH"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
            </a:r>
            <a:br>
              <a:rPr lang="th-TH"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you use Save As, you'll need to choose a different name and/or location for the copied</a:t>
            </a:r>
            <a:r>
              <a:rPr lang="th-TH"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u="sng" dirty="0">
                <a:solidFill>
                  <a:srgbClr val="00B0F0"/>
                </a:solidFill>
                <a:latin typeface="Microsoft YaHei" panose="020B0503020204020204" pitchFamily="34" charset="-122"/>
                <a:ea typeface="Microsoft YaHei" panose="020B0503020204020204" pitchFamily="34" charset="-122"/>
                <a:cs typeface="Superspace Regular" panose="02000000000000000000" pitchFamily="2" charset="0"/>
              </a:rPr>
              <a:t> version.</a:t>
            </a:r>
          </a:p>
        </p:txBody>
      </p:sp>
      <p:sp>
        <p:nvSpPr>
          <p:cNvPr id="13" name="Rectangle 12"/>
          <p:cNvSpPr/>
          <p:nvPr/>
        </p:nvSpPr>
        <p:spPr>
          <a:xfrm>
            <a:off x="254876" y="4482970"/>
            <a:ext cx="11619697" cy="1200329"/>
          </a:xfrm>
          <a:prstGeom prst="rect">
            <a:avLst/>
          </a:prstGeom>
        </p:spPr>
        <p:txBody>
          <a:bodyPr wrap="square">
            <a:spAutoFit/>
          </a:bodyPr>
          <a:lstStyle/>
          <a:p>
            <a:pPr fontAlgn="base"/>
            <a:r>
              <a:rPr lang="en-US" b="1" dirty="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When you create or edit a document, you'll use the </a:t>
            </a:r>
            <a:r>
              <a:rPr lang="en-US" b="1" dirty="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command to save </a:t>
            </a:r>
            <a:r>
              <a:rPr lang="en-US" dirty="0" smtClean="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your </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changes. You'll use this command most of the time. When you save a file, </a:t>
            </a:r>
            <a:r>
              <a:rPr lang="en-US" u="sng" dirty="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you'll only need to </a:t>
            </a:r>
            <a:r>
              <a:rPr lang="en-US" u="sng" dirty="0" smtClean="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choose </a:t>
            </a:r>
            <a:r>
              <a:rPr lang="en-US" u="sng" dirty="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a file name and location the first time.</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 After that, you can click the </a:t>
            </a:r>
            <a:r>
              <a:rPr lang="en-US" u="sng" dirty="0">
                <a:solidFill>
                  <a:srgbClr val="C00000"/>
                </a:solidFill>
                <a:latin typeface="Microsoft YaHei" panose="020B0503020204020204" pitchFamily="34" charset="-122"/>
                <a:ea typeface="Microsoft YaHei" panose="020B0503020204020204" pitchFamily="34" charset="-122"/>
                <a:cs typeface="Superspace Regular" panose="02000000000000000000" pitchFamily="2" charset="0"/>
              </a:rPr>
              <a:t>Save command to save it with the same name and location.</a:t>
            </a:r>
          </a:p>
        </p:txBody>
      </p:sp>
      <p:sp>
        <p:nvSpPr>
          <p:cNvPr id="14" name="Rectangle 13"/>
          <p:cNvSpPr/>
          <p:nvPr/>
        </p:nvSpPr>
        <p:spPr>
          <a:xfrm>
            <a:off x="210080" y="4386289"/>
            <a:ext cx="11664493" cy="1413620"/>
          </a:xfrm>
          <a:prstGeom prst="rect">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210080" y="5896590"/>
            <a:ext cx="11664493" cy="852553"/>
          </a:xfrm>
          <a:prstGeom prst="rect">
            <a:avLst/>
          </a:prstGeom>
          <a:noFill/>
          <a:ln w="19050">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FA1B90FA-9B2D-4AB8-AB7B-075CFE2BFDB3}" type="slidenum">
              <a:rPr lang="en-US" smtClean="0"/>
              <a:t>33</a:t>
            </a:fld>
            <a:endParaRPr lang="en-US"/>
          </a:p>
        </p:txBody>
      </p:sp>
    </p:spTree>
    <p:extLst>
      <p:ext uri="{BB962C8B-B14F-4D97-AF65-F5344CB8AC3E}">
        <p14:creationId xmlns:p14="http://schemas.microsoft.com/office/powerpoint/2010/main" val="20892818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17914" y="2430867"/>
            <a:ext cx="11137237" cy="369332"/>
          </a:xfrm>
          <a:prstGeom prst="rect">
            <a:avLst/>
          </a:prstGeom>
        </p:spPr>
        <p:txBody>
          <a:bodyPr wrap="square">
            <a:spAutoFit/>
          </a:bodyPr>
          <a:lstStyle/>
          <a:p>
            <a:pPr marL="380990" indent="-380990">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Locate and select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command on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Quick</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Access toolbar</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t>
            </a:r>
          </a:p>
        </p:txBody>
      </p:sp>
      <p:sp>
        <p:nvSpPr>
          <p:cNvPr id="4" name="Rectangle 3"/>
          <p:cNvSpPr/>
          <p:nvPr/>
        </p:nvSpPr>
        <p:spPr>
          <a:xfrm>
            <a:off x="617914" y="5806905"/>
            <a:ext cx="11142716" cy="369332"/>
          </a:xfrm>
          <a:prstGeom prst="rect">
            <a:avLst/>
          </a:prstGeom>
        </p:spPr>
        <p:txBody>
          <a:bodyPr wrap="square">
            <a:spAutoFit/>
          </a:bodyPr>
          <a:lstStyle/>
          <a:p>
            <a:pPr marL="380990" indent="-380990" fontAlgn="base">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If you're saving the file for the first time, the</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Save As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pane will appear in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Backstage</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view</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t>
            </a:r>
          </a:p>
        </p:txBody>
      </p:sp>
      <p:sp>
        <p:nvSpPr>
          <p:cNvPr id="8" name="Rectangle 7"/>
          <p:cNvSpPr/>
          <p:nvPr/>
        </p:nvSpPr>
        <p:spPr>
          <a:xfrm>
            <a:off x="254876" y="1840983"/>
            <a:ext cx="422032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Saving and Sharing Documents</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pic>
        <p:nvPicPr>
          <p:cNvPr id="2050" name="Picture 2" descr="clicking the Save command on the Quick Access toolb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74" y="2950957"/>
            <a:ext cx="5200197" cy="256566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FA1B90FA-9B2D-4AB8-AB7B-075CFE2BFDB3}" type="slidenum">
              <a:rPr lang="en-US" smtClean="0"/>
              <a:t>34</a:t>
            </a:fld>
            <a:endParaRPr lang="en-US"/>
          </a:p>
        </p:txBody>
      </p:sp>
    </p:spTree>
    <p:extLst>
      <p:ext uri="{BB962C8B-B14F-4D97-AF65-F5344CB8AC3E}">
        <p14:creationId xmlns:p14="http://schemas.microsoft.com/office/powerpoint/2010/main" val="19819481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4709" y="2328165"/>
            <a:ext cx="11617291" cy="923330"/>
          </a:xfrm>
          <a:prstGeom prst="rect">
            <a:avLst/>
          </a:prstGeom>
        </p:spPr>
        <p:txBody>
          <a:bodyPr wrap="square">
            <a:spAutoFit/>
          </a:bodyPr>
          <a:lstStyle/>
          <a:p>
            <a:pPr marL="380990" indent="-380990">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You'll then need to choose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where to save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 file and give it a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file</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name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To save the document to your computer, select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Computer</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then click</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Browse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Alternatively, you can click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OneDrive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to save the file to your OneDrive.</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5122" name="Picture 2" descr="Screenshot of Word 2013"/>
          <p:cNvPicPr>
            <a:picLocks noChangeAspect="1" noChangeArrowheads="1"/>
          </p:cNvPicPr>
          <p:nvPr/>
        </p:nvPicPr>
        <p:blipFill rotWithShape="1">
          <a:blip r:embed="rId2">
            <a:extLst>
              <a:ext uri="{28A0092B-C50C-407E-A947-70E740481C1C}">
                <a14:useLocalDpi xmlns:a14="http://schemas.microsoft.com/office/drawing/2010/main" val="0"/>
              </a:ext>
            </a:extLst>
          </a:blip>
          <a:srcRect b="18659"/>
          <a:stretch/>
        </p:blipFill>
        <p:spPr bwMode="auto">
          <a:xfrm>
            <a:off x="2365037" y="3573223"/>
            <a:ext cx="6459649" cy="320825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54876" y="1840983"/>
            <a:ext cx="422032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Saving and Sharing Documents</a:t>
            </a:r>
          </a:p>
        </p:txBody>
      </p:sp>
      <p:sp>
        <p:nvSpPr>
          <p:cNvPr id="7"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35</a:t>
            </a:fld>
            <a:endParaRPr lang="en-US"/>
          </a:p>
        </p:txBody>
      </p:sp>
    </p:spTree>
    <p:extLst>
      <p:ext uri="{BB962C8B-B14F-4D97-AF65-F5344CB8AC3E}">
        <p14:creationId xmlns:p14="http://schemas.microsoft.com/office/powerpoint/2010/main" val="1046994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809185" y="3188785"/>
            <a:ext cx="5615947" cy="1754326"/>
          </a:xfrm>
          <a:prstGeom prst="rect">
            <a:avLst/>
          </a:prstGeom>
        </p:spPr>
        <p:txBody>
          <a:bodyPr wrap="square">
            <a:spAutoFit/>
          </a:bodyPr>
          <a:lstStyle/>
          <a:p>
            <a:pPr marL="380990" indent="-380990" fontAlgn="base">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As</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dialog box will appear.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r>
            <a:b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Select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location</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where you want to save the</a:t>
            </a:r>
            <a:r>
              <a:rPr lang="th-TH"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document</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p>
          <a:p>
            <a:pPr marL="380990" indent="-380990" fontAlgn="base">
              <a:buFont typeface="Arial" panose="020B0604020202020204" pitchFamily="34" charset="0"/>
              <a:buChar char="•"/>
            </a:pPr>
            <a:endPar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80990" indent="-380990" fontAlgn="base">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Enter a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file name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for the document, then click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t>
            </a:r>
          </a:p>
        </p:txBody>
      </p:sp>
      <p:pic>
        <p:nvPicPr>
          <p:cNvPr id="6146" name="Picture 2" descr="Screenshot of Word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76" y="2270121"/>
            <a:ext cx="6554309" cy="4383522"/>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54876" y="1797441"/>
            <a:ext cx="422032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Saving and Sharing Documents</a:t>
            </a:r>
          </a:p>
        </p:txBody>
      </p:sp>
      <p:sp>
        <p:nvSpPr>
          <p:cNvPr id="7"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Slide Number Placeholder 1"/>
          <p:cNvSpPr>
            <a:spLocks noGrp="1"/>
          </p:cNvSpPr>
          <p:nvPr>
            <p:ph type="sldNum" sz="quarter" idx="12"/>
          </p:nvPr>
        </p:nvSpPr>
        <p:spPr/>
        <p:txBody>
          <a:bodyPr/>
          <a:lstStyle/>
          <a:p>
            <a:fld id="{FA1B90FA-9B2D-4AB8-AB7B-075CFE2BFDB3}" type="slidenum">
              <a:rPr lang="en-US" smtClean="0"/>
              <a:t>36</a:t>
            </a:fld>
            <a:endParaRPr lang="en-US"/>
          </a:p>
        </p:txBody>
      </p:sp>
    </p:spTree>
    <p:extLst>
      <p:ext uri="{BB962C8B-B14F-4D97-AF65-F5344CB8AC3E}">
        <p14:creationId xmlns:p14="http://schemas.microsoft.com/office/powerpoint/2010/main" val="24674931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97441"/>
            <a:ext cx="2970557"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Exporting documents</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Rectangle 1"/>
          <p:cNvSpPr/>
          <p:nvPr/>
        </p:nvSpPr>
        <p:spPr>
          <a:xfrm>
            <a:off x="812800" y="2212065"/>
            <a:ext cx="11147972" cy="923330"/>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rPr>
              <a:t>By default, Word documents are saved in the</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t>
            </a:r>
            <a:r>
              <a:rPr lang="en-US" b="1" dirty="0" err="1">
                <a:solidFill>
                  <a:schemeClr val="accent1"/>
                </a:solidFill>
                <a:latin typeface="Microsoft YaHei" panose="020B0503020204020204" pitchFamily="34" charset="-122"/>
                <a:ea typeface="Microsoft YaHei" panose="020B0503020204020204" pitchFamily="34" charset="-122"/>
              </a:rPr>
              <a:t>docx</a:t>
            </a:r>
            <a:r>
              <a:rPr lang="en-US" dirty="0">
                <a:solidFill>
                  <a:srgbClr val="505860"/>
                </a:solidFill>
                <a:latin typeface="Microsoft YaHei" panose="020B0503020204020204" pitchFamily="34" charset="-122"/>
                <a:ea typeface="Microsoft YaHei" panose="020B0503020204020204" pitchFamily="34" charset="-122"/>
              </a:rPr>
              <a:t> file type. However, there may be times when you need to use </a:t>
            </a:r>
            <a:r>
              <a:rPr lang="en-US" b="1" dirty="0">
                <a:solidFill>
                  <a:schemeClr val="accent1"/>
                </a:solidFill>
                <a:latin typeface="Microsoft YaHei" panose="020B0503020204020204" pitchFamily="34" charset="-122"/>
                <a:ea typeface="Microsoft YaHei" panose="020B0503020204020204" pitchFamily="34" charset="-122"/>
              </a:rPr>
              <a:t>another file type</a:t>
            </a:r>
            <a:r>
              <a:rPr lang="en-US" dirty="0">
                <a:solidFill>
                  <a:srgbClr val="505860"/>
                </a:solidFill>
                <a:latin typeface="Microsoft YaHei" panose="020B0503020204020204" pitchFamily="34" charset="-122"/>
                <a:ea typeface="Microsoft YaHei" panose="020B0503020204020204" pitchFamily="34" charset="-122"/>
              </a:rPr>
              <a:t>, such as a</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PDF</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or</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Word 97-2003 document</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It's easy to </a:t>
            </a:r>
            <a:r>
              <a:rPr lang="en-US" b="1" dirty="0">
                <a:solidFill>
                  <a:schemeClr val="accent1"/>
                </a:solidFill>
                <a:latin typeface="Microsoft YaHei" panose="020B0503020204020204" pitchFamily="34" charset="-122"/>
                <a:ea typeface="Microsoft YaHei" panose="020B0503020204020204" pitchFamily="34" charset="-122"/>
              </a:rPr>
              <a:t>export</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your document from Word to a variety of file types.</a:t>
            </a:r>
            <a:endParaRPr lang="en-US" dirty="0">
              <a:latin typeface="Microsoft YaHei" panose="020B0503020204020204" pitchFamily="34" charset="-122"/>
              <a:ea typeface="Microsoft YaHei" panose="020B0503020204020204" pitchFamily="34" charset="-122"/>
            </a:endParaRPr>
          </a:p>
        </p:txBody>
      </p:sp>
      <p:sp>
        <p:nvSpPr>
          <p:cNvPr id="5" name="Rectangle 4"/>
          <p:cNvSpPr/>
          <p:nvPr/>
        </p:nvSpPr>
        <p:spPr>
          <a:xfrm>
            <a:off x="319813" y="3289216"/>
            <a:ext cx="1126258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Click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File</a:t>
            </a:r>
            <a:r>
              <a:rPr lang="en-US" dirty="0">
                <a:solidFill>
                  <a:srgbClr val="505860"/>
                </a:solidFill>
                <a:latin typeface="Microsoft YaHei" panose="020B0503020204020204" pitchFamily="34" charset="-122"/>
                <a:ea typeface="Microsoft YaHei" panose="020B0503020204020204" pitchFamily="34" charset="-122"/>
              </a:rPr>
              <a:t> tab to access </a:t>
            </a:r>
            <a:r>
              <a:rPr lang="en-US" b="1" dirty="0">
                <a:solidFill>
                  <a:schemeClr val="accent1"/>
                </a:solidFill>
                <a:latin typeface="Microsoft YaHei" panose="020B0503020204020204" pitchFamily="34" charset="-122"/>
                <a:ea typeface="Microsoft YaHei" panose="020B0503020204020204" pitchFamily="34" charset="-122"/>
              </a:rPr>
              <a:t>Backstage</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view</a:t>
            </a:r>
            <a:r>
              <a:rPr lang="en-US" dirty="0">
                <a:solidFill>
                  <a:schemeClr val="accent1"/>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choose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Export</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then select </a:t>
            </a:r>
            <a:r>
              <a:rPr lang="en-US" b="1" dirty="0">
                <a:solidFill>
                  <a:schemeClr val="accent1"/>
                </a:solidFill>
                <a:latin typeface="Microsoft YaHei" panose="020B0503020204020204" pitchFamily="34" charset="-122"/>
                <a:ea typeface="Microsoft YaHei" panose="020B0503020204020204" pitchFamily="34" charset="-122"/>
              </a:rPr>
              <a:t>Create PDF/XPS</a:t>
            </a:r>
            <a:r>
              <a:rPr lang="en-US" dirty="0">
                <a:solidFill>
                  <a:schemeClr val="accent1"/>
                </a:solidFill>
                <a:latin typeface="Microsoft YaHei" panose="020B0503020204020204" pitchFamily="34" charset="-122"/>
                <a:ea typeface="Microsoft YaHei" panose="020B0503020204020204" pitchFamily="34" charset="-122"/>
              </a:rPr>
              <a:t>.</a:t>
            </a:r>
          </a:p>
        </p:txBody>
      </p:sp>
      <p:pic>
        <p:nvPicPr>
          <p:cNvPr id="6" name="Picture 5"/>
          <p:cNvPicPr>
            <a:picLocks noChangeAspect="1"/>
          </p:cNvPicPr>
          <p:nvPr/>
        </p:nvPicPr>
        <p:blipFill rotWithShape="1">
          <a:blip r:embed="rId2"/>
          <a:srcRect t="16505" b="7304"/>
          <a:stretch/>
        </p:blipFill>
        <p:spPr>
          <a:xfrm>
            <a:off x="1899811" y="3743008"/>
            <a:ext cx="7239000" cy="3062515"/>
          </a:xfrm>
          <a:prstGeom prst="rect">
            <a:avLst/>
          </a:prstGeom>
        </p:spPr>
      </p:pic>
      <p:sp>
        <p:nvSpPr>
          <p:cNvPr id="3" name="Slide Number Placeholder 2"/>
          <p:cNvSpPr>
            <a:spLocks noGrp="1"/>
          </p:cNvSpPr>
          <p:nvPr>
            <p:ph type="sldNum" sz="quarter" idx="12"/>
          </p:nvPr>
        </p:nvSpPr>
        <p:spPr/>
        <p:txBody>
          <a:bodyPr/>
          <a:lstStyle/>
          <a:p>
            <a:fld id="{FA1B90FA-9B2D-4AB8-AB7B-075CFE2BFDB3}" type="slidenum">
              <a:rPr lang="en-US" smtClean="0"/>
              <a:t>37</a:t>
            </a:fld>
            <a:endParaRPr lang="en-US"/>
          </a:p>
        </p:txBody>
      </p:sp>
    </p:spTree>
    <p:extLst>
      <p:ext uri="{BB962C8B-B14F-4D97-AF65-F5344CB8AC3E}">
        <p14:creationId xmlns:p14="http://schemas.microsoft.com/office/powerpoint/2010/main" val="327312714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97441"/>
            <a:ext cx="2970557"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Exporting documents</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432238" y="2346998"/>
            <a:ext cx="11351172"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The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Save As </a:t>
            </a:r>
            <a:r>
              <a:rPr lang="en-US" dirty="0">
                <a:solidFill>
                  <a:srgbClr val="505860"/>
                </a:solidFill>
                <a:latin typeface="Microsoft YaHei" panose="020B0503020204020204" pitchFamily="34" charset="-122"/>
                <a:ea typeface="Microsoft YaHei" panose="020B0503020204020204" pitchFamily="34" charset="-122"/>
              </a:rPr>
              <a:t>dialog box will appear. Select the </a:t>
            </a:r>
            <a:r>
              <a:rPr lang="en-US" b="1" dirty="0">
                <a:solidFill>
                  <a:schemeClr val="accent1"/>
                </a:solidFill>
                <a:latin typeface="Microsoft YaHei" panose="020B0503020204020204" pitchFamily="34" charset="-122"/>
                <a:ea typeface="Microsoft YaHei" panose="020B0503020204020204" pitchFamily="34" charset="-122"/>
              </a:rPr>
              <a:t>location</a:t>
            </a:r>
            <a:r>
              <a:rPr lang="en-US" dirty="0">
                <a:solidFill>
                  <a:srgbClr val="505860"/>
                </a:solidFill>
                <a:latin typeface="Microsoft YaHei" panose="020B0503020204020204" pitchFamily="34" charset="-122"/>
                <a:ea typeface="Microsoft YaHei" panose="020B0503020204020204" pitchFamily="34" charset="-122"/>
              </a:rPr>
              <a:t> where you want to export the document, enter a</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file name</a:t>
            </a:r>
            <a:r>
              <a:rPr lang="en-US" dirty="0">
                <a:solidFill>
                  <a:srgbClr val="505860"/>
                </a:solidFill>
                <a:latin typeface="Microsoft YaHei" panose="020B0503020204020204" pitchFamily="34" charset="-122"/>
                <a:ea typeface="Microsoft YaHei" panose="020B0503020204020204" pitchFamily="34" charset="-122"/>
              </a:rPr>
              <a:t>, then click</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Publish.</a:t>
            </a:r>
            <a:endParaRPr lang="en-US" dirty="0">
              <a:solidFill>
                <a:schemeClr val="accent1"/>
              </a:solidFill>
              <a:latin typeface="Microsoft YaHei" panose="020B0503020204020204" pitchFamily="34" charset="-122"/>
              <a:ea typeface="Microsoft YaHei" panose="020B0503020204020204" pitchFamily="34" charset="-122"/>
            </a:endParaRPr>
          </a:p>
        </p:txBody>
      </p:sp>
      <p:pic>
        <p:nvPicPr>
          <p:cNvPr id="10242" name="Picture 2" descr="exporting a document as a PDF fi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8784" y="2993329"/>
            <a:ext cx="7058080" cy="371522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2578783" y="3483430"/>
            <a:ext cx="1252987" cy="158205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580269" y="5126497"/>
            <a:ext cx="6056595" cy="4290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FA1B90FA-9B2D-4AB8-AB7B-075CFE2BFDB3}" type="slidenum">
              <a:rPr lang="en-US" smtClean="0"/>
              <a:t>38</a:t>
            </a:fld>
            <a:endParaRPr lang="en-US"/>
          </a:p>
        </p:txBody>
      </p:sp>
    </p:spTree>
    <p:extLst>
      <p:ext uri="{BB962C8B-B14F-4D97-AF65-F5344CB8AC3E}">
        <p14:creationId xmlns:p14="http://schemas.microsoft.com/office/powerpoint/2010/main" val="6181222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53899"/>
            <a:ext cx="2970557"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Exporting documents</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pic>
        <p:nvPicPr>
          <p:cNvPr id="10" name="Picture 2" descr="Screenshot of Word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849" y="2303456"/>
            <a:ext cx="4674257" cy="4511002"/>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641849" y="3013374"/>
            <a:ext cx="6114721" cy="1631216"/>
          </a:xfrm>
          <a:prstGeom prst="rect">
            <a:avLst/>
          </a:prstGeom>
        </p:spPr>
        <p:txBody>
          <a:bodyPr wrap="square">
            <a:spAutoFit/>
          </a:bodyPr>
          <a:lstStyle/>
          <a:p>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By default</a:t>
            </a:r>
            <a:r>
              <a:rPr lang="en-US" sz="2000"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Word will export all of the </a:t>
            </a:r>
            <a:r>
              <a:rPr lang="en-US" sz="2000" b="1" dirty="0" smtClean="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pages</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th-TH"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r>
            <a:br>
              <a:rPr lang="th-TH"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in </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document. If you want to export only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Current</a:t>
            </a:r>
            <a:r>
              <a:rPr lang="en-US" sz="2000" b="1"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page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click </a:t>
            </a:r>
            <a:r>
              <a:rPr lang="en-US" sz="2000"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Options</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in the </a:t>
            </a:r>
            <a:r>
              <a:rPr lang="en-US" sz="2000"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Save</a:t>
            </a:r>
            <a:r>
              <a:rPr lang="en-US" sz="2000" b="1"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as</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dialog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box</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Options</a:t>
            </a:r>
            <a:r>
              <a:rPr lang="en-US" sz="2000"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dialog box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will appear</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Select</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Current</a:t>
            </a:r>
            <a:r>
              <a:rPr lang="en-US" sz="2000" b="1"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page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then click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OK</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endParaRPr lang="en-US" sz="2000" dirty="0">
              <a:latin typeface="Microsoft YaHei" panose="020B0503020204020204" pitchFamily="34" charset="-122"/>
              <a:ea typeface="Microsoft YaHei" panose="020B0503020204020204" pitchFamily="34" charset="-122"/>
              <a:cs typeface="Superspace Regular" panose="02000000000000000000" pitchFamily="2"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39</a:t>
            </a:fld>
            <a:endParaRPr lang="en-US"/>
          </a:p>
        </p:txBody>
      </p:sp>
    </p:spTree>
    <p:extLst>
      <p:ext uri="{BB962C8B-B14F-4D97-AF65-F5344CB8AC3E}">
        <p14:creationId xmlns:p14="http://schemas.microsoft.com/office/powerpoint/2010/main" val="2968251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3285"/>
          <a:stretch/>
        </p:blipFill>
        <p:spPr>
          <a:xfrm>
            <a:off x="1327785" y="1024483"/>
            <a:ext cx="9044124" cy="5820454"/>
          </a:xfrm>
          <a:prstGeom prst="rect">
            <a:avLst/>
          </a:prstGeom>
        </p:spPr>
      </p:pic>
      <p:pic>
        <p:nvPicPr>
          <p:cNvPr id="8" name="Picture 7"/>
          <p:cNvPicPr>
            <a:picLocks noChangeAspect="1"/>
          </p:cNvPicPr>
          <p:nvPr/>
        </p:nvPicPr>
        <p:blipFill rotWithShape="1">
          <a:blip r:embed="rId3"/>
          <a:srcRect r="7710" b="2762"/>
          <a:stretch/>
        </p:blipFill>
        <p:spPr>
          <a:xfrm>
            <a:off x="3124200" y="1268322"/>
            <a:ext cx="2100943" cy="416788"/>
          </a:xfrm>
          <a:prstGeom prst="rect">
            <a:avLst/>
          </a:prstGeom>
        </p:spPr>
      </p:pic>
      <p:pic>
        <p:nvPicPr>
          <p:cNvPr id="9" name="Picture 8"/>
          <p:cNvPicPr>
            <a:picLocks noChangeAspect="1"/>
          </p:cNvPicPr>
          <p:nvPr/>
        </p:nvPicPr>
        <p:blipFill rotWithShape="1">
          <a:blip r:embed="rId4"/>
          <a:srcRect r="28437" b="1778"/>
          <a:stretch/>
        </p:blipFill>
        <p:spPr>
          <a:xfrm>
            <a:off x="601844" y="1677419"/>
            <a:ext cx="1451882" cy="458425"/>
          </a:xfrm>
          <a:prstGeom prst="rect">
            <a:avLst/>
          </a:prstGeom>
        </p:spPr>
      </p:pic>
      <p:pic>
        <p:nvPicPr>
          <p:cNvPr id="10" name="Picture 9"/>
          <p:cNvPicPr>
            <a:picLocks noChangeAspect="1"/>
          </p:cNvPicPr>
          <p:nvPr/>
        </p:nvPicPr>
        <p:blipFill>
          <a:blip r:embed="rId5"/>
          <a:stretch>
            <a:fillRect/>
          </a:stretch>
        </p:blipFill>
        <p:spPr>
          <a:xfrm>
            <a:off x="2591616" y="2251573"/>
            <a:ext cx="1809750" cy="447675"/>
          </a:xfrm>
          <a:prstGeom prst="rect">
            <a:avLst/>
          </a:prstGeom>
        </p:spPr>
      </p:pic>
      <p:pic>
        <p:nvPicPr>
          <p:cNvPr id="11" name="Picture 10"/>
          <p:cNvPicPr>
            <a:picLocks noChangeAspect="1"/>
          </p:cNvPicPr>
          <p:nvPr/>
        </p:nvPicPr>
        <p:blipFill>
          <a:blip r:embed="rId6"/>
          <a:stretch>
            <a:fillRect/>
          </a:stretch>
        </p:blipFill>
        <p:spPr>
          <a:xfrm>
            <a:off x="2429691" y="3160872"/>
            <a:ext cx="1971675" cy="457200"/>
          </a:xfrm>
          <a:prstGeom prst="rect">
            <a:avLst/>
          </a:prstGeom>
        </p:spPr>
      </p:pic>
      <p:pic>
        <p:nvPicPr>
          <p:cNvPr id="12" name="Picture 11"/>
          <p:cNvPicPr>
            <a:picLocks noChangeAspect="1"/>
          </p:cNvPicPr>
          <p:nvPr/>
        </p:nvPicPr>
        <p:blipFill>
          <a:blip r:embed="rId7"/>
          <a:stretch>
            <a:fillRect/>
          </a:stretch>
        </p:blipFill>
        <p:spPr>
          <a:xfrm>
            <a:off x="5656081" y="2812052"/>
            <a:ext cx="1323975" cy="476250"/>
          </a:xfrm>
          <a:prstGeom prst="rect">
            <a:avLst/>
          </a:prstGeom>
        </p:spPr>
      </p:pic>
      <p:pic>
        <p:nvPicPr>
          <p:cNvPr id="14" name="Picture 13"/>
          <p:cNvPicPr>
            <a:picLocks noChangeAspect="1"/>
          </p:cNvPicPr>
          <p:nvPr/>
        </p:nvPicPr>
        <p:blipFill rotWithShape="1">
          <a:blip r:embed="rId8"/>
          <a:srcRect r="7888" b="7871"/>
          <a:stretch/>
        </p:blipFill>
        <p:spPr>
          <a:xfrm>
            <a:off x="8891315" y="1768858"/>
            <a:ext cx="1781040" cy="438765"/>
          </a:xfrm>
          <a:prstGeom prst="rect">
            <a:avLst/>
          </a:prstGeom>
        </p:spPr>
      </p:pic>
      <p:pic>
        <p:nvPicPr>
          <p:cNvPr id="15" name="Picture 14"/>
          <p:cNvPicPr>
            <a:picLocks noChangeAspect="1"/>
          </p:cNvPicPr>
          <p:nvPr/>
        </p:nvPicPr>
        <p:blipFill>
          <a:blip r:embed="rId9"/>
          <a:stretch>
            <a:fillRect/>
          </a:stretch>
        </p:blipFill>
        <p:spPr>
          <a:xfrm>
            <a:off x="9024121" y="4302442"/>
            <a:ext cx="1171575" cy="447675"/>
          </a:xfrm>
          <a:prstGeom prst="rect">
            <a:avLst/>
          </a:prstGeom>
        </p:spPr>
      </p:pic>
      <p:pic>
        <p:nvPicPr>
          <p:cNvPr id="16" name="Picture 15"/>
          <p:cNvPicPr>
            <a:picLocks noChangeAspect="1"/>
          </p:cNvPicPr>
          <p:nvPr/>
        </p:nvPicPr>
        <p:blipFill>
          <a:blip r:embed="rId10"/>
          <a:stretch>
            <a:fillRect/>
          </a:stretch>
        </p:blipFill>
        <p:spPr>
          <a:xfrm>
            <a:off x="8502422" y="6158592"/>
            <a:ext cx="1457325" cy="419100"/>
          </a:xfrm>
          <a:prstGeom prst="rect">
            <a:avLst/>
          </a:prstGeom>
        </p:spPr>
      </p:pic>
      <p:pic>
        <p:nvPicPr>
          <p:cNvPr id="17" name="Picture 16"/>
          <p:cNvPicPr>
            <a:picLocks noChangeAspect="1"/>
          </p:cNvPicPr>
          <p:nvPr/>
        </p:nvPicPr>
        <p:blipFill>
          <a:blip r:embed="rId11"/>
          <a:stretch>
            <a:fillRect/>
          </a:stretch>
        </p:blipFill>
        <p:spPr>
          <a:xfrm>
            <a:off x="5860597" y="6158592"/>
            <a:ext cx="1847850" cy="428625"/>
          </a:xfrm>
          <a:prstGeom prst="rect">
            <a:avLst/>
          </a:prstGeom>
        </p:spPr>
      </p:pic>
      <p:pic>
        <p:nvPicPr>
          <p:cNvPr id="18" name="Picture 17"/>
          <p:cNvPicPr>
            <a:picLocks noChangeAspect="1"/>
          </p:cNvPicPr>
          <p:nvPr/>
        </p:nvPicPr>
        <p:blipFill>
          <a:blip r:embed="rId12"/>
          <a:stretch>
            <a:fillRect/>
          </a:stretch>
        </p:blipFill>
        <p:spPr>
          <a:xfrm>
            <a:off x="2216810" y="6081303"/>
            <a:ext cx="2171700" cy="466725"/>
          </a:xfrm>
          <a:prstGeom prst="rect">
            <a:avLst/>
          </a:prstGeom>
        </p:spPr>
      </p:pic>
      <p:pic>
        <p:nvPicPr>
          <p:cNvPr id="19" name="Picture 18"/>
          <p:cNvPicPr>
            <a:picLocks noChangeAspect="1"/>
          </p:cNvPicPr>
          <p:nvPr/>
        </p:nvPicPr>
        <p:blipFill>
          <a:blip r:embed="rId13"/>
          <a:stretch>
            <a:fillRect/>
          </a:stretch>
        </p:blipFill>
        <p:spPr>
          <a:xfrm>
            <a:off x="6816090" y="1340233"/>
            <a:ext cx="1047750" cy="428625"/>
          </a:xfrm>
          <a:prstGeom prst="rect">
            <a:avLst/>
          </a:prstGeom>
        </p:spPr>
      </p:pic>
      <p:sp>
        <p:nvSpPr>
          <p:cNvPr id="2" name="Slide Number Placeholder 1"/>
          <p:cNvSpPr>
            <a:spLocks noGrp="1"/>
          </p:cNvSpPr>
          <p:nvPr>
            <p:ph type="sldNum" sz="quarter" idx="12"/>
          </p:nvPr>
        </p:nvSpPr>
        <p:spPr/>
        <p:txBody>
          <a:bodyPr/>
          <a:lstStyle/>
          <a:p>
            <a:fld id="{FA1B90FA-9B2D-4AB8-AB7B-075CFE2BFDB3}" type="slidenum">
              <a:rPr lang="en-US" smtClean="0"/>
              <a:t>4</a:t>
            </a:fld>
            <a:endParaRPr lang="en-US"/>
          </a:p>
        </p:txBody>
      </p:sp>
    </p:spTree>
    <p:extLst>
      <p:ext uri="{BB962C8B-B14F-4D97-AF65-F5344CB8AC3E}">
        <p14:creationId xmlns:p14="http://schemas.microsoft.com/office/powerpoint/2010/main" val="2095684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53899"/>
            <a:ext cx="50420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Export a document to other file types</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2" name="Rectangle 1"/>
          <p:cNvSpPr/>
          <p:nvPr/>
        </p:nvSpPr>
        <p:spPr>
          <a:xfrm>
            <a:off x="682170" y="2259914"/>
            <a:ext cx="11278601"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JhengHei" panose="020B0604030504040204" pitchFamily="34" charset="-120"/>
                <a:ea typeface="Microsoft JhengHei" panose="020B0604030504040204" pitchFamily="34" charset="-120"/>
              </a:rPr>
              <a:t>You may also find it helpful to export your document to other file types, such as a </a:t>
            </a:r>
            <a:r>
              <a:rPr lang="en-US" b="1" dirty="0">
                <a:solidFill>
                  <a:schemeClr val="accent1"/>
                </a:solidFill>
                <a:latin typeface="Microsoft JhengHei" panose="020B0604030504040204" pitchFamily="34" charset="-120"/>
                <a:ea typeface="Microsoft JhengHei" panose="020B0604030504040204" pitchFamily="34" charset="-120"/>
              </a:rPr>
              <a:t>Word 97-2003 Document</a:t>
            </a:r>
            <a:r>
              <a:rPr lang="en-US" dirty="0">
                <a:solidFill>
                  <a:srgbClr val="505860"/>
                </a:solidFill>
                <a:latin typeface="Microsoft JhengHei" panose="020B0604030504040204" pitchFamily="34" charset="-120"/>
                <a:ea typeface="Microsoft JhengHei" panose="020B0604030504040204" pitchFamily="34" charset="-120"/>
              </a:rPr>
              <a:t> if you need to share with people using an older version of Word or as a </a:t>
            </a:r>
            <a:r>
              <a:rPr lang="en-US" b="1" dirty="0">
                <a:solidFill>
                  <a:schemeClr val="accent1"/>
                </a:solidFill>
                <a:latin typeface="Microsoft JhengHei" panose="020B0604030504040204" pitchFamily="34" charset="-120"/>
                <a:ea typeface="Microsoft JhengHei" panose="020B0604030504040204" pitchFamily="34" charset="-120"/>
              </a:rPr>
              <a:t>.txt file</a:t>
            </a:r>
            <a:r>
              <a:rPr lang="en-US" dirty="0">
                <a:solidFill>
                  <a:srgbClr val="505860"/>
                </a:solidFill>
                <a:latin typeface="Microsoft JhengHei" panose="020B0604030504040204" pitchFamily="34" charset="-120"/>
                <a:ea typeface="Microsoft JhengHei" panose="020B0604030504040204" pitchFamily="34" charset="-120"/>
              </a:rPr>
              <a:t> if you need a</a:t>
            </a:r>
            <a:r>
              <a:rPr lang="en-US" b="1" dirty="0">
                <a:solidFill>
                  <a:srgbClr val="505860"/>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plain-text</a:t>
            </a:r>
            <a:r>
              <a:rPr lang="en-US" dirty="0">
                <a:solidFill>
                  <a:srgbClr val="505860"/>
                </a:solidFill>
                <a:latin typeface="Microsoft JhengHei" panose="020B0604030504040204" pitchFamily="34" charset="-120"/>
                <a:ea typeface="Microsoft JhengHei" panose="020B0604030504040204" pitchFamily="34" charset="-120"/>
              </a:rPr>
              <a:t> version of your document.</a:t>
            </a:r>
            <a:endParaRPr lang="en-US" dirty="0">
              <a:latin typeface="Microsoft JhengHei" panose="020B0604030504040204" pitchFamily="34" charset="-120"/>
              <a:ea typeface="Microsoft JhengHei" panose="020B0604030504040204" pitchFamily="34" charset="-120"/>
            </a:endParaRPr>
          </a:p>
        </p:txBody>
      </p:sp>
      <p:pic>
        <p:nvPicPr>
          <p:cNvPr id="1026" name="Picture 2" descr="selecting Change File Typ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1719" y="3332691"/>
            <a:ext cx="3848399" cy="338266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138057" y="3962178"/>
            <a:ext cx="6096000" cy="646331"/>
          </a:xfrm>
          <a:prstGeom prst="rect">
            <a:avLst/>
          </a:prstGeom>
        </p:spPr>
        <p:txBody>
          <a:bodyPr>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1. Click </a:t>
            </a:r>
            <a:r>
              <a:rPr lang="en-US" dirty="0">
                <a:solidFill>
                  <a:srgbClr val="505860"/>
                </a:solidFill>
                <a:latin typeface="Microsoft JhengHei" panose="020B0604030504040204" pitchFamily="34" charset="-120"/>
                <a:ea typeface="Microsoft JhengHei" panose="020B0604030504040204" pitchFamily="34" charset="-120"/>
              </a:rPr>
              <a:t>the </a:t>
            </a:r>
            <a:r>
              <a:rPr lang="en-US" b="1" dirty="0">
                <a:solidFill>
                  <a:schemeClr val="accent1"/>
                </a:solidFill>
                <a:latin typeface="Microsoft JhengHei" panose="020B0604030504040204" pitchFamily="34" charset="-120"/>
                <a:ea typeface="Microsoft JhengHei" panose="020B0604030504040204" pitchFamily="34" charset="-120"/>
              </a:rPr>
              <a:t>File</a:t>
            </a:r>
            <a:r>
              <a:rPr lang="en-US" dirty="0">
                <a:solidFill>
                  <a:srgbClr val="505860"/>
                </a:solidFill>
                <a:latin typeface="Microsoft JhengHei" panose="020B0604030504040204" pitchFamily="34" charset="-120"/>
                <a:ea typeface="Microsoft JhengHei" panose="020B0604030504040204" pitchFamily="34" charset="-120"/>
              </a:rPr>
              <a:t> tab to access </a:t>
            </a:r>
            <a:r>
              <a:rPr lang="en-US" b="1" dirty="0">
                <a:solidFill>
                  <a:schemeClr val="accent1"/>
                </a:solidFill>
                <a:latin typeface="Microsoft JhengHei" panose="020B0604030504040204" pitchFamily="34" charset="-120"/>
                <a:ea typeface="Microsoft JhengHei" panose="020B0604030504040204" pitchFamily="34" charset="-120"/>
              </a:rPr>
              <a:t>Backstage</a:t>
            </a:r>
            <a:r>
              <a:rPr lang="en-US" dirty="0">
                <a:solidFill>
                  <a:srgbClr val="505860"/>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view</a:t>
            </a:r>
            <a:r>
              <a:rPr lang="en-US" dirty="0">
                <a:solidFill>
                  <a:srgbClr val="505860"/>
                </a:solidFill>
                <a:latin typeface="Microsoft JhengHei" panose="020B0604030504040204" pitchFamily="34" charset="-120"/>
                <a:ea typeface="Microsoft JhengHei" panose="020B0604030504040204" pitchFamily="34" charset="-120"/>
              </a:rPr>
              <a:t>, choose </a:t>
            </a:r>
            <a:r>
              <a:rPr lang="en-US" b="1" dirty="0">
                <a:solidFill>
                  <a:schemeClr val="accent1"/>
                </a:solidFill>
                <a:latin typeface="Microsoft JhengHei" panose="020B0604030504040204" pitchFamily="34" charset="-120"/>
                <a:ea typeface="Microsoft JhengHei" panose="020B0604030504040204" pitchFamily="34" charset="-120"/>
              </a:rPr>
              <a:t>Export</a:t>
            </a:r>
            <a:r>
              <a:rPr lang="en-US" dirty="0">
                <a:solidFill>
                  <a:srgbClr val="505860"/>
                </a:solidFill>
                <a:latin typeface="Microsoft JhengHei" panose="020B0604030504040204" pitchFamily="34" charset="-120"/>
                <a:ea typeface="Microsoft JhengHei" panose="020B0604030504040204" pitchFamily="34" charset="-120"/>
              </a:rPr>
              <a:t>, then select </a:t>
            </a:r>
            <a:r>
              <a:rPr lang="en-US" b="1" dirty="0">
                <a:solidFill>
                  <a:schemeClr val="accent1"/>
                </a:solidFill>
                <a:latin typeface="Microsoft JhengHei" panose="020B0604030504040204" pitchFamily="34" charset="-120"/>
                <a:ea typeface="Microsoft JhengHei" panose="020B0604030504040204" pitchFamily="34" charset="-120"/>
              </a:rPr>
              <a:t>Change</a:t>
            </a:r>
            <a:r>
              <a:rPr lang="en-US" b="1" dirty="0">
                <a:solidFill>
                  <a:srgbClr val="505860"/>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File</a:t>
            </a:r>
            <a:r>
              <a:rPr lang="en-US" b="1" dirty="0">
                <a:solidFill>
                  <a:srgbClr val="505860"/>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Type</a:t>
            </a:r>
            <a:r>
              <a:rPr lang="en-US" dirty="0">
                <a:solidFill>
                  <a:srgbClr val="505860"/>
                </a:solidFill>
                <a:latin typeface="Microsoft JhengHei" panose="020B0604030504040204" pitchFamily="34" charset="-120"/>
                <a:ea typeface="Microsoft JhengHei" panose="020B0604030504040204" pitchFamily="34" charset="-120"/>
              </a:rPr>
              <a:t>.</a:t>
            </a:r>
            <a:endParaRPr lang="en-US" dirty="0">
              <a:latin typeface="Microsoft JhengHei" panose="020B0604030504040204" pitchFamily="34" charset="-120"/>
              <a:ea typeface="Microsoft JhengHei" panose="020B0604030504040204" pitchFamily="34" charset="-120"/>
            </a:endParaRPr>
          </a:p>
        </p:txBody>
      </p:sp>
      <p:sp>
        <p:nvSpPr>
          <p:cNvPr id="4" name="Slide Number Placeholder 3"/>
          <p:cNvSpPr>
            <a:spLocks noGrp="1"/>
          </p:cNvSpPr>
          <p:nvPr>
            <p:ph type="sldNum" sz="quarter" idx="12"/>
          </p:nvPr>
        </p:nvSpPr>
        <p:spPr/>
        <p:txBody>
          <a:bodyPr/>
          <a:lstStyle/>
          <a:p>
            <a:fld id="{FA1B90FA-9B2D-4AB8-AB7B-075CFE2BFDB3}" type="slidenum">
              <a:rPr lang="en-US" smtClean="0"/>
              <a:t>40</a:t>
            </a:fld>
            <a:endParaRPr lang="en-US"/>
          </a:p>
        </p:txBody>
      </p:sp>
    </p:spTree>
    <p:extLst>
      <p:ext uri="{BB962C8B-B14F-4D97-AF65-F5344CB8AC3E}">
        <p14:creationId xmlns:p14="http://schemas.microsoft.com/office/powerpoint/2010/main" val="24575622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53899"/>
            <a:ext cx="50420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Export a document to other file types</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pic>
        <p:nvPicPr>
          <p:cNvPr id="2050" name="Picture 2" descr="choosing a file type for expo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76" y="2259914"/>
            <a:ext cx="6191250" cy="42767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716941" y="2910505"/>
            <a:ext cx="4315733" cy="369332"/>
          </a:xfrm>
          <a:prstGeom prst="rect">
            <a:avLst/>
          </a:prstGeom>
        </p:spPr>
        <p:txBody>
          <a:bodyPr wrap="none">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2. Select </a:t>
            </a:r>
            <a:r>
              <a:rPr lang="en-US" dirty="0">
                <a:solidFill>
                  <a:srgbClr val="505860"/>
                </a:solidFill>
                <a:latin typeface="Microsoft JhengHei" panose="020B0604030504040204" pitchFamily="34" charset="-120"/>
                <a:ea typeface="Microsoft JhengHei" panose="020B0604030504040204" pitchFamily="34" charset="-120"/>
              </a:rPr>
              <a:t>a </a:t>
            </a:r>
            <a:r>
              <a:rPr lang="en-US" b="1" dirty="0">
                <a:solidFill>
                  <a:schemeClr val="accent1"/>
                </a:solidFill>
                <a:latin typeface="Microsoft JhengHei" panose="020B0604030504040204" pitchFamily="34" charset="-120"/>
                <a:ea typeface="Microsoft JhengHei" panose="020B0604030504040204" pitchFamily="34" charset="-120"/>
              </a:rPr>
              <a:t>file</a:t>
            </a:r>
            <a:r>
              <a:rPr lang="en-US" dirty="0">
                <a:solidFill>
                  <a:schemeClr val="accent1"/>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type</a:t>
            </a:r>
            <a:r>
              <a:rPr lang="en-US" dirty="0">
                <a:solidFill>
                  <a:srgbClr val="505860"/>
                </a:solidFill>
                <a:latin typeface="Microsoft JhengHei" panose="020B0604030504040204" pitchFamily="34" charset="-120"/>
                <a:ea typeface="Microsoft JhengHei" panose="020B0604030504040204" pitchFamily="34" charset="-120"/>
              </a:rPr>
              <a:t>, then click </a:t>
            </a:r>
            <a:r>
              <a:rPr lang="en-US" b="1" dirty="0">
                <a:solidFill>
                  <a:schemeClr val="accent1"/>
                </a:solidFill>
                <a:latin typeface="Microsoft JhengHei" panose="020B0604030504040204" pitchFamily="34" charset="-120"/>
                <a:ea typeface="Microsoft JhengHei" panose="020B0604030504040204" pitchFamily="34" charset="-120"/>
              </a:rPr>
              <a:t>Save</a:t>
            </a:r>
            <a:r>
              <a:rPr lang="en-US" dirty="0">
                <a:solidFill>
                  <a:schemeClr val="accent1"/>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As</a:t>
            </a:r>
            <a:r>
              <a:rPr lang="en-US" dirty="0">
                <a:solidFill>
                  <a:schemeClr val="accent1"/>
                </a:solidFill>
                <a:latin typeface="Microsoft JhengHei" panose="020B0604030504040204" pitchFamily="34" charset="-120"/>
                <a:ea typeface="Microsoft JhengHei" panose="020B0604030504040204" pitchFamily="34" charset="-120"/>
              </a:rPr>
              <a:t>.</a:t>
            </a:r>
          </a:p>
        </p:txBody>
      </p:sp>
      <p:sp>
        <p:nvSpPr>
          <p:cNvPr id="2" name="Slide Number Placeholder 1"/>
          <p:cNvSpPr>
            <a:spLocks noGrp="1"/>
          </p:cNvSpPr>
          <p:nvPr>
            <p:ph type="sldNum" sz="quarter" idx="12"/>
          </p:nvPr>
        </p:nvSpPr>
        <p:spPr/>
        <p:txBody>
          <a:bodyPr/>
          <a:lstStyle/>
          <a:p>
            <a:fld id="{FA1B90FA-9B2D-4AB8-AB7B-075CFE2BFDB3}" type="slidenum">
              <a:rPr lang="en-US" smtClean="0"/>
              <a:t>41</a:t>
            </a:fld>
            <a:endParaRPr lang="en-US"/>
          </a:p>
        </p:txBody>
      </p:sp>
    </p:spTree>
    <p:extLst>
      <p:ext uri="{BB962C8B-B14F-4D97-AF65-F5344CB8AC3E}">
        <p14:creationId xmlns:p14="http://schemas.microsoft.com/office/powerpoint/2010/main" val="36171906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4876" y="1753899"/>
            <a:ext cx="50420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Export a document to other file types</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pic>
        <p:nvPicPr>
          <p:cNvPr id="2050" name="Picture 2" descr="choosing a file type for expo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4876" y="2259914"/>
            <a:ext cx="6191250" cy="427672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583591" y="2148780"/>
            <a:ext cx="5243831" cy="1200329"/>
          </a:xfrm>
          <a:prstGeom prst="rect">
            <a:avLst/>
          </a:prstGeom>
        </p:spPr>
        <p:txBody>
          <a:bodyPr wrap="square">
            <a:spAutoFit/>
          </a:bodyPr>
          <a:lstStyle/>
          <a:p>
            <a:r>
              <a:rPr lang="en-US" dirty="0">
                <a:solidFill>
                  <a:srgbClr val="505860"/>
                </a:solidFill>
                <a:latin typeface="Microsoft JhengHei" panose="020B0604030504040204" pitchFamily="34" charset="-120"/>
                <a:ea typeface="Microsoft JhengHei" panose="020B0604030504040204" pitchFamily="34" charset="-120"/>
              </a:rPr>
              <a:t>3</a:t>
            </a:r>
            <a:r>
              <a:rPr lang="en-US" dirty="0" smtClean="0">
                <a:solidFill>
                  <a:srgbClr val="505860"/>
                </a:solidFill>
                <a:latin typeface="Microsoft JhengHei" panose="020B0604030504040204" pitchFamily="34" charset="-120"/>
                <a:ea typeface="Microsoft JhengHei" panose="020B0604030504040204" pitchFamily="34" charset="-120"/>
              </a:rPr>
              <a:t>. Select </a:t>
            </a:r>
            <a:r>
              <a:rPr lang="en-US" dirty="0">
                <a:solidFill>
                  <a:srgbClr val="505860"/>
                </a:solidFill>
                <a:latin typeface="Microsoft JhengHei" panose="020B0604030504040204" pitchFamily="34" charset="-120"/>
                <a:ea typeface="Microsoft JhengHei" panose="020B0604030504040204" pitchFamily="34" charset="-120"/>
              </a:rPr>
              <a:t>a </a:t>
            </a:r>
            <a:r>
              <a:rPr lang="en-US" b="1" dirty="0">
                <a:solidFill>
                  <a:schemeClr val="accent1"/>
                </a:solidFill>
                <a:latin typeface="Microsoft JhengHei" panose="020B0604030504040204" pitchFamily="34" charset="-120"/>
                <a:ea typeface="Microsoft JhengHei" panose="020B0604030504040204" pitchFamily="34" charset="-120"/>
              </a:rPr>
              <a:t>file</a:t>
            </a:r>
            <a:r>
              <a:rPr lang="en-US" dirty="0">
                <a:solidFill>
                  <a:schemeClr val="accent1"/>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type</a:t>
            </a:r>
            <a:r>
              <a:rPr lang="en-US" dirty="0">
                <a:solidFill>
                  <a:srgbClr val="505860"/>
                </a:solidFill>
                <a:latin typeface="Microsoft JhengHei" panose="020B0604030504040204" pitchFamily="34" charset="-120"/>
                <a:ea typeface="Microsoft JhengHei" panose="020B0604030504040204" pitchFamily="34" charset="-120"/>
              </a:rPr>
              <a:t>, then click </a:t>
            </a:r>
            <a:r>
              <a:rPr lang="en-US" b="1" dirty="0">
                <a:solidFill>
                  <a:schemeClr val="accent1"/>
                </a:solidFill>
                <a:latin typeface="Microsoft JhengHei" panose="020B0604030504040204" pitchFamily="34" charset="-120"/>
                <a:ea typeface="Microsoft JhengHei" panose="020B0604030504040204" pitchFamily="34" charset="-120"/>
              </a:rPr>
              <a:t>Save</a:t>
            </a:r>
            <a:r>
              <a:rPr lang="en-US" dirty="0">
                <a:solidFill>
                  <a:schemeClr val="accent1"/>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As</a:t>
            </a:r>
            <a:r>
              <a:rPr lang="en-US" dirty="0" smtClean="0">
                <a:solidFill>
                  <a:schemeClr val="accent1"/>
                </a:solidFill>
                <a:latin typeface="Microsoft JhengHei" panose="020B0604030504040204" pitchFamily="34" charset="-120"/>
                <a:ea typeface="Microsoft JhengHei" panose="020B0604030504040204" pitchFamily="34" charset="-120"/>
              </a:rPr>
              <a:t>. </a:t>
            </a:r>
            <a:r>
              <a:rPr lang="en-US" dirty="0">
                <a:latin typeface="Microsoft JhengHei" panose="020B0604030504040204" pitchFamily="34" charset="-120"/>
                <a:ea typeface="Microsoft JhengHei" panose="020B0604030504040204" pitchFamily="34" charset="-120"/>
              </a:rPr>
              <a:t>The</a:t>
            </a:r>
            <a:r>
              <a:rPr lang="en-US" dirty="0">
                <a:solidFill>
                  <a:schemeClr val="accent1"/>
                </a:solidFill>
                <a:latin typeface="Microsoft JhengHei" panose="020B0604030504040204" pitchFamily="34" charset="-120"/>
                <a:ea typeface="Microsoft JhengHei" panose="020B0604030504040204" pitchFamily="34" charset="-120"/>
              </a:rPr>
              <a:t> </a:t>
            </a:r>
            <a:r>
              <a:rPr lang="en-US" b="1" dirty="0">
                <a:solidFill>
                  <a:schemeClr val="accent1"/>
                </a:solidFill>
                <a:latin typeface="Microsoft JhengHei" panose="020B0604030504040204" pitchFamily="34" charset="-120"/>
                <a:ea typeface="Microsoft JhengHei" panose="020B0604030504040204" pitchFamily="34" charset="-120"/>
              </a:rPr>
              <a:t>Save As</a:t>
            </a:r>
            <a:r>
              <a:rPr lang="en-US" b="1" dirty="0">
                <a:latin typeface="Microsoft JhengHei" panose="020B0604030504040204" pitchFamily="34" charset="-120"/>
                <a:ea typeface="Microsoft JhengHei" panose="020B0604030504040204" pitchFamily="34" charset="-120"/>
              </a:rPr>
              <a:t> </a:t>
            </a:r>
            <a:r>
              <a:rPr lang="en-US" dirty="0">
                <a:latin typeface="Microsoft JhengHei" panose="020B0604030504040204" pitchFamily="34" charset="-120"/>
                <a:ea typeface="Microsoft JhengHei" panose="020B0604030504040204" pitchFamily="34" charset="-120"/>
              </a:rPr>
              <a:t>dialog box will appear. Select the </a:t>
            </a:r>
            <a:r>
              <a:rPr lang="en-US" b="1" dirty="0">
                <a:solidFill>
                  <a:schemeClr val="accent1"/>
                </a:solidFill>
                <a:latin typeface="Microsoft JhengHei" panose="020B0604030504040204" pitchFamily="34" charset="-120"/>
                <a:ea typeface="Microsoft JhengHei" panose="020B0604030504040204" pitchFamily="34" charset="-120"/>
              </a:rPr>
              <a:t>location</a:t>
            </a:r>
            <a:r>
              <a:rPr lang="en-US" dirty="0">
                <a:latin typeface="Microsoft JhengHei" panose="020B0604030504040204" pitchFamily="34" charset="-120"/>
                <a:ea typeface="Microsoft JhengHei" panose="020B0604030504040204" pitchFamily="34" charset="-120"/>
              </a:rPr>
              <a:t> where you want to export the document, enter a </a:t>
            </a:r>
            <a:r>
              <a:rPr lang="en-US" b="1" dirty="0">
                <a:solidFill>
                  <a:schemeClr val="accent1"/>
                </a:solidFill>
                <a:latin typeface="Microsoft JhengHei" panose="020B0604030504040204" pitchFamily="34" charset="-120"/>
                <a:ea typeface="Microsoft JhengHei" panose="020B0604030504040204" pitchFamily="34" charset="-120"/>
              </a:rPr>
              <a:t>file name</a:t>
            </a:r>
            <a:r>
              <a:rPr lang="en-US" dirty="0">
                <a:latin typeface="Microsoft JhengHei" panose="020B0604030504040204" pitchFamily="34" charset="-120"/>
                <a:ea typeface="Microsoft JhengHei" panose="020B0604030504040204" pitchFamily="34" charset="-120"/>
              </a:rPr>
              <a:t>, then click </a:t>
            </a:r>
            <a:r>
              <a:rPr lang="en-US" b="1" dirty="0">
                <a:solidFill>
                  <a:schemeClr val="accent1"/>
                </a:solidFill>
                <a:latin typeface="Microsoft JhengHei" panose="020B0604030504040204" pitchFamily="34" charset="-120"/>
                <a:ea typeface="Microsoft JhengHei" panose="020B0604030504040204" pitchFamily="34" charset="-120"/>
              </a:rPr>
              <a:t>Save</a:t>
            </a:r>
            <a:r>
              <a:rPr lang="en-US" dirty="0">
                <a:latin typeface="Microsoft JhengHei" panose="020B0604030504040204" pitchFamily="34" charset="-120"/>
                <a:ea typeface="Microsoft JhengHei" panose="020B0604030504040204" pitchFamily="34" charset="-120"/>
              </a:rPr>
              <a:t>.</a:t>
            </a:r>
            <a:endParaRPr lang="en-US" dirty="0">
              <a:solidFill>
                <a:schemeClr val="accent1"/>
              </a:solidFill>
              <a:latin typeface="Microsoft JhengHei" panose="020B0604030504040204" pitchFamily="34" charset="-120"/>
              <a:ea typeface="Microsoft JhengHei" panose="020B0604030504040204" pitchFamily="34" charset="-120"/>
            </a:endParaRPr>
          </a:p>
        </p:txBody>
      </p:sp>
      <p:pic>
        <p:nvPicPr>
          <p:cNvPr id="3074" name="Picture 2" descr="selecting a file type from the Save As Type box drop-down menu"/>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45592" y="3466897"/>
            <a:ext cx="3589109" cy="262930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7906403" y="4684013"/>
            <a:ext cx="3028298" cy="141219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000633" y="6181869"/>
            <a:ext cx="4486518" cy="523220"/>
          </a:xfrm>
          <a:prstGeom prst="rect">
            <a:avLst/>
          </a:prstGeom>
        </p:spPr>
        <p:txBody>
          <a:bodyPr wrap="square">
            <a:spAutoFit/>
          </a:bodyPr>
          <a:lstStyle/>
          <a:p>
            <a:pPr algn="ctr"/>
            <a:r>
              <a:rPr lang="en-US" sz="1400" dirty="0">
                <a:solidFill>
                  <a:srgbClr val="505860"/>
                </a:solidFill>
                <a:latin typeface="Microsoft JhengHei" panose="020B0604030504040204" pitchFamily="34" charset="-120"/>
                <a:ea typeface="Microsoft JhengHei" panose="020B0604030504040204" pitchFamily="34" charset="-120"/>
              </a:rPr>
              <a:t>You can also use the </a:t>
            </a:r>
            <a:r>
              <a:rPr lang="en-US" sz="1400" b="1" dirty="0">
                <a:solidFill>
                  <a:srgbClr val="505860"/>
                </a:solidFill>
                <a:latin typeface="Microsoft JhengHei" panose="020B0604030504040204" pitchFamily="34" charset="-120"/>
                <a:ea typeface="Microsoft JhengHei" panose="020B0604030504040204" pitchFamily="34" charset="-120"/>
              </a:rPr>
              <a:t>Save as type</a:t>
            </a:r>
            <a:r>
              <a:rPr lang="en-US" sz="1400" dirty="0">
                <a:solidFill>
                  <a:srgbClr val="505860"/>
                </a:solidFill>
                <a:latin typeface="Microsoft JhengHei" panose="020B0604030504040204" pitchFamily="34" charset="-120"/>
                <a:ea typeface="Microsoft JhengHei" panose="020B0604030504040204" pitchFamily="34" charset="-120"/>
              </a:rPr>
              <a:t> drop-down menu in the </a:t>
            </a:r>
            <a:r>
              <a:rPr lang="en-US" sz="1400" b="1" dirty="0">
                <a:solidFill>
                  <a:srgbClr val="505860"/>
                </a:solidFill>
                <a:latin typeface="Microsoft JhengHei" panose="020B0604030504040204" pitchFamily="34" charset="-120"/>
                <a:ea typeface="Microsoft JhengHei" panose="020B0604030504040204" pitchFamily="34" charset="-120"/>
              </a:rPr>
              <a:t>Save As </a:t>
            </a:r>
            <a:r>
              <a:rPr lang="en-US" sz="1400" dirty="0">
                <a:solidFill>
                  <a:srgbClr val="505860"/>
                </a:solidFill>
                <a:latin typeface="Microsoft JhengHei" panose="020B0604030504040204" pitchFamily="34" charset="-120"/>
                <a:ea typeface="Microsoft JhengHei" panose="020B0604030504040204" pitchFamily="34" charset="-120"/>
              </a:rPr>
              <a:t>dialog </a:t>
            </a:r>
            <a:r>
              <a:rPr lang="en-US" sz="1400" dirty="0" smtClean="0">
                <a:solidFill>
                  <a:srgbClr val="505860"/>
                </a:solidFill>
                <a:latin typeface="Microsoft JhengHei" panose="020B0604030504040204" pitchFamily="34" charset="-120"/>
                <a:ea typeface="Microsoft JhengHei" panose="020B0604030504040204" pitchFamily="34" charset="-120"/>
              </a:rPr>
              <a:t>box</a:t>
            </a:r>
            <a:endParaRPr lang="en-US" sz="1400" dirty="0">
              <a:latin typeface="Microsoft JhengHei" panose="020B0604030504040204" pitchFamily="34" charset="-120"/>
              <a:ea typeface="Microsoft JhengHei" panose="020B0604030504040204" pitchFamily="34" charset="-120"/>
            </a:endParaRPr>
          </a:p>
        </p:txBody>
      </p:sp>
      <p:sp>
        <p:nvSpPr>
          <p:cNvPr id="3" name="Slide Number Placeholder 2"/>
          <p:cNvSpPr>
            <a:spLocks noGrp="1"/>
          </p:cNvSpPr>
          <p:nvPr>
            <p:ph type="sldNum" sz="quarter" idx="12"/>
          </p:nvPr>
        </p:nvSpPr>
        <p:spPr/>
        <p:txBody>
          <a:bodyPr/>
          <a:lstStyle/>
          <a:p>
            <a:fld id="{FA1B90FA-9B2D-4AB8-AB7B-075CFE2BFDB3}" type="slidenum">
              <a:rPr lang="en-US" smtClean="0"/>
              <a:t>42</a:t>
            </a:fld>
            <a:endParaRPr lang="en-US" dirty="0"/>
          </a:p>
        </p:txBody>
      </p:sp>
    </p:spTree>
    <p:extLst>
      <p:ext uri="{BB962C8B-B14F-4D97-AF65-F5344CB8AC3E}">
        <p14:creationId xmlns:p14="http://schemas.microsoft.com/office/powerpoint/2010/main" val="242260351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72766" y="2314735"/>
            <a:ext cx="11425269"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If you're new to Microsoft Word, you'll need to learn the basics of typing, editing, and organizing text. Basic tasks include the ability to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add, delete</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and move text in your document, as well as how to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cut, copy, and paste.</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1" name="Rectangle 10"/>
          <p:cNvSpPr/>
          <p:nvPr/>
        </p:nvSpPr>
        <p:spPr>
          <a:xfrm>
            <a:off x="254876" y="1753899"/>
            <a:ext cx="158601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Text Basics</a:t>
            </a:r>
          </a:p>
        </p:txBody>
      </p:sp>
      <p:pic>
        <p:nvPicPr>
          <p:cNvPr id="2" name="Picture 1"/>
          <p:cNvPicPr>
            <a:picLocks noChangeAspect="1"/>
          </p:cNvPicPr>
          <p:nvPr/>
        </p:nvPicPr>
        <p:blipFill>
          <a:blip r:embed="rId3"/>
          <a:stretch>
            <a:fillRect/>
          </a:stretch>
        </p:blipFill>
        <p:spPr>
          <a:xfrm>
            <a:off x="785190" y="3398791"/>
            <a:ext cx="5987083" cy="2693896"/>
          </a:xfrm>
          <a:prstGeom prst="rect">
            <a:avLst/>
          </a:prstGeom>
        </p:spPr>
      </p:pic>
      <p:pic>
        <p:nvPicPr>
          <p:cNvPr id="13" name="Picture 4" descr="Screenshot of Word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6509" y="4789306"/>
            <a:ext cx="5631525" cy="12468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024871" y="3705250"/>
            <a:ext cx="4114800" cy="923330"/>
          </a:xfrm>
          <a:prstGeom prst="rect">
            <a:avLst/>
          </a:prstGeom>
          <a:noFill/>
        </p:spPr>
        <p:txBody>
          <a:bodyPr wrap="square" rtlCol="0">
            <a:spAutoFit/>
          </a:bodyPr>
          <a:lstStyle/>
          <a:p>
            <a:pPr algn="ctr"/>
            <a:r>
              <a:rPr lang="th-TH" sz="5400" b="1" spc="600" dirty="0" smtClean="0">
                <a:solidFill>
                  <a:schemeClr val="accent1"/>
                </a:solidFill>
                <a:sym typeface="Wingdings" panose="05000000000000000000" pitchFamily="2" charset="2"/>
              </a:rPr>
              <a:t></a:t>
            </a:r>
            <a:endParaRPr lang="th-TH" sz="5400" b="1" spc="600" dirty="0">
              <a:solidFill>
                <a:schemeClr val="accent1"/>
              </a:solidFill>
            </a:endParaRPr>
          </a:p>
        </p:txBody>
      </p:sp>
      <p:sp>
        <p:nvSpPr>
          <p:cNvPr id="3" name="Slide Number Placeholder 2"/>
          <p:cNvSpPr>
            <a:spLocks noGrp="1"/>
          </p:cNvSpPr>
          <p:nvPr>
            <p:ph type="sldNum" sz="quarter" idx="12"/>
          </p:nvPr>
        </p:nvSpPr>
        <p:spPr/>
        <p:txBody>
          <a:bodyPr/>
          <a:lstStyle/>
          <a:p>
            <a:fld id="{FA1B90FA-9B2D-4AB8-AB7B-075CFE2BFDB3}" type="slidenum">
              <a:rPr lang="en-US" smtClean="0"/>
              <a:t>43</a:t>
            </a:fld>
            <a:endParaRPr lang="en-US"/>
          </a:p>
        </p:txBody>
      </p:sp>
    </p:spTree>
    <p:extLst>
      <p:ext uri="{BB962C8B-B14F-4D97-AF65-F5344CB8AC3E}">
        <p14:creationId xmlns:p14="http://schemas.microsoft.com/office/powerpoint/2010/main" val="286524107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00019" y="2392991"/>
            <a:ext cx="6098425" cy="2585323"/>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The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insertion point</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is the blinking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vertical</a:t>
            </a:r>
            <a:r>
              <a:rPr lang="th-TH"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line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in  your document. It indicates where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you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can enter </a:t>
            </a:r>
            <a:r>
              <a:rPr lang="th-TH"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text</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on the page. You can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use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the insertion point in a variety of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ways:</a:t>
            </a:r>
            <a:endParaRPr lang="th-TH"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endParaRPr>
          </a:p>
          <a:p>
            <a:pPr marL="285750" indent="-285750" fontAlgn="base">
              <a:buFont typeface="Arial" panose="020B0604020202020204" pitchFamily="34" charset="0"/>
              <a:buChar char="•"/>
            </a:pPr>
            <a:endParaRPr lang="th-TH" b="1"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endParaRPr>
          </a:p>
          <a:p>
            <a:pPr marL="285750" indent="-285750" fontAlgn="base">
              <a:buFont typeface="Arial" panose="020B0604020202020204" pitchFamily="34" charset="0"/>
              <a:buChar char="•"/>
            </a:pPr>
            <a:r>
              <a:rPr lang="en-US" b="1" dirty="0" smtClean="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Blank</a:t>
            </a:r>
            <a:r>
              <a:rPr lang="en-US" b="1"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document</a:t>
            </a:r>
            <a:r>
              <a:rPr lang="en-US" b="1"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When a new blank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document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open, the insertion point is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located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in the top-left corner of the page.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If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you want, you can begin typing from this </a:t>
            </a:r>
            <a:r>
              <a:rPr lang="en-US" dirty="0" smtClean="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location</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a:t>
            </a:r>
          </a:p>
        </p:txBody>
      </p:sp>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1" name="Rectangle 10"/>
          <p:cNvSpPr/>
          <p:nvPr/>
        </p:nvSpPr>
        <p:spPr>
          <a:xfrm>
            <a:off x="254876" y="1753899"/>
            <a:ext cx="491269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Using the insertion point to add text</a:t>
            </a:r>
          </a:p>
        </p:txBody>
      </p:sp>
      <p:sp>
        <p:nvSpPr>
          <p:cNvPr id="9" name="Rectangle 8"/>
          <p:cNvSpPr/>
          <p:nvPr/>
        </p:nvSpPr>
        <p:spPr>
          <a:xfrm>
            <a:off x="537260" y="6126958"/>
            <a:ext cx="5471654" cy="646331"/>
          </a:xfrm>
          <a:prstGeom prst="rect">
            <a:avLst/>
          </a:prstGeom>
        </p:spPr>
        <p:txBody>
          <a:bodyPr wrap="square">
            <a:spAutoFit/>
          </a:bodyPr>
          <a:lstStyle/>
          <a:p>
            <a:pPr marL="285750" indent="-285750">
              <a:buFont typeface="Arial" panose="020B0604020202020204" pitchFamily="34" charset="0"/>
              <a:buChar char="•"/>
            </a:pPr>
            <a:r>
              <a:rPr lang="en-US" b="1" dirty="0">
                <a:solidFill>
                  <a:schemeClr val="accent1"/>
                </a:solidFill>
                <a:latin typeface="Microsoft JhengHei" panose="020B0604030504040204" pitchFamily="34" charset="-120"/>
                <a:ea typeface="Microsoft JhengHei" panose="020B0604030504040204" pitchFamily="34" charset="-120"/>
              </a:rPr>
              <a:t>Adding spaces</a:t>
            </a:r>
            <a:r>
              <a:rPr lang="en-US" dirty="0">
                <a:solidFill>
                  <a:srgbClr val="505860"/>
                </a:solidFill>
                <a:latin typeface="Microsoft JhengHei" panose="020B0604030504040204" pitchFamily="34" charset="-120"/>
                <a:ea typeface="Microsoft JhengHei" panose="020B0604030504040204" pitchFamily="34" charset="-120"/>
              </a:rPr>
              <a:t>: Press the </a:t>
            </a:r>
            <a:r>
              <a:rPr lang="en-US" b="1" dirty="0">
                <a:solidFill>
                  <a:schemeClr val="accent1"/>
                </a:solidFill>
                <a:latin typeface="Microsoft JhengHei" panose="020B0604030504040204" pitchFamily="34" charset="-120"/>
                <a:ea typeface="Microsoft JhengHei" panose="020B0604030504040204" pitchFamily="34" charset="-120"/>
              </a:rPr>
              <a:t>spacebar</a:t>
            </a:r>
            <a:r>
              <a:rPr lang="en-US" dirty="0">
                <a:solidFill>
                  <a:srgbClr val="505860"/>
                </a:solidFill>
                <a:latin typeface="Microsoft JhengHei" panose="020B0604030504040204" pitchFamily="34" charset="-120"/>
                <a:ea typeface="Microsoft JhengHei" panose="020B0604030504040204" pitchFamily="34" charset="-120"/>
              </a:rPr>
              <a:t> to </a:t>
            </a:r>
            <a:r>
              <a:rPr lang="en-US" dirty="0">
                <a:solidFill>
                  <a:schemeClr val="accent1"/>
                </a:solidFill>
                <a:latin typeface="Microsoft JhengHei" panose="020B0604030504040204" pitchFamily="34" charset="-120"/>
                <a:ea typeface="Microsoft JhengHei" panose="020B0604030504040204" pitchFamily="34" charset="-120"/>
              </a:rPr>
              <a:t>add </a:t>
            </a:r>
            <a:r>
              <a:rPr lang="en-US" b="1" dirty="0">
                <a:solidFill>
                  <a:schemeClr val="accent1"/>
                </a:solidFill>
                <a:latin typeface="Microsoft JhengHei" panose="020B0604030504040204" pitchFamily="34" charset="-120"/>
                <a:ea typeface="Microsoft JhengHei" panose="020B0604030504040204" pitchFamily="34" charset="-120"/>
              </a:rPr>
              <a:t>spaces</a:t>
            </a:r>
            <a:r>
              <a:rPr lang="en-US" dirty="0">
                <a:solidFill>
                  <a:srgbClr val="505860"/>
                </a:solidFill>
                <a:latin typeface="Microsoft JhengHei" panose="020B0604030504040204" pitchFamily="34" charset="-120"/>
                <a:ea typeface="Microsoft JhengHei" panose="020B0604030504040204" pitchFamily="34" charset="-120"/>
              </a:rPr>
              <a:t> after a word or in between text.</a:t>
            </a:r>
            <a:endParaRPr lang="en-US" dirty="0">
              <a:latin typeface="Microsoft JhengHei" panose="020B0604030504040204" pitchFamily="34" charset="-120"/>
              <a:ea typeface="Microsoft JhengHei" panose="020B0604030504040204" pitchFamily="34" charset="-120"/>
            </a:endParaRPr>
          </a:p>
        </p:txBody>
      </p:sp>
      <p:pic>
        <p:nvPicPr>
          <p:cNvPr id="12" name="Picture 11"/>
          <p:cNvPicPr>
            <a:picLocks noChangeAspect="1"/>
          </p:cNvPicPr>
          <p:nvPr/>
        </p:nvPicPr>
        <p:blipFill rotWithShape="1">
          <a:blip r:embed="rId2"/>
          <a:srcRect t="17076"/>
          <a:stretch/>
        </p:blipFill>
        <p:spPr>
          <a:xfrm>
            <a:off x="1146861" y="4936170"/>
            <a:ext cx="3676650" cy="1026811"/>
          </a:xfrm>
          <a:prstGeom prst="rect">
            <a:avLst/>
          </a:prstGeom>
        </p:spPr>
      </p:pic>
      <p:pic>
        <p:nvPicPr>
          <p:cNvPr id="13" name="Picture 12"/>
          <p:cNvPicPr>
            <a:picLocks noChangeAspect="1"/>
          </p:cNvPicPr>
          <p:nvPr/>
        </p:nvPicPr>
        <p:blipFill rotWithShape="1">
          <a:blip r:embed="rId3"/>
          <a:srcRect b="6177"/>
          <a:stretch/>
        </p:blipFill>
        <p:spPr>
          <a:xfrm>
            <a:off x="6498444" y="1771255"/>
            <a:ext cx="5211629" cy="3091032"/>
          </a:xfrm>
          <a:prstGeom prst="rect">
            <a:avLst/>
          </a:prstGeom>
        </p:spPr>
      </p:pic>
      <p:sp>
        <p:nvSpPr>
          <p:cNvPr id="14" name="Rectangle 13"/>
          <p:cNvSpPr/>
          <p:nvPr/>
        </p:nvSpPr>
        <p:spPr>
          <a:xfrm>
            <a:off x="5689600" y="6126957"/>
            <a:ext cx="6502400" cy="646331"/>
          </a:xfrm>
          <a:prstGeom prst="rect">
            <a:avLst/>
          </a:prstGeom>
        </p:spPr>
        <p:txBody>
          <a:bodyPr wrap="square">
            <a:spAutoFit/>
          </a:bodyPr>
          <a:lstStyle/>
          <a:p>
            <a:pPr marL="285750" indent="-285750">
              <a:buFont typeface="Arial" panose="020B0604020202020204" pitchFamily="34" charset="0"/>
              <a:buChar char="•"/>
            </a:pPr>
            <a:r>
              <a:rPr lang="en-US" b="1" dirty="0">
                <a:solidFill>
                  <a:schemeClr val="accent1"/>
                </a:solidFill>
                <a:latin typeface="Microsoft JhengHei" panose="020B0604030504040204" pitchFamily="34" charset="-120"/>
                <a:ea typeface="Microsoft JhengHei" panose="020B0604030504040204" pitchFamily="34" charset="-120"/>
              </a:rPr>
              <a:t>New paragraph line</a:t>
            </a:r>
            <a:r>
              <a:rPr lang="en-US" dirty="0">
                <a:solidFill>
                  <a:srgbClr val="505860"/>
                </a:solidFill>
                <a:latin typeface="Microsoft JhengHei" panose="020B0604030504040204" pitchFamily="34" charset="-120"/>
                <a:ea typeface="Microsoft JhengHei" panose="020B0604030504040204" pitchFamily="34" charset="-120"/>
              </a:rPr>
              <a:t>: Press </a:t>
            </a:r>
            <a:r>
              <a:rPr lang="en-US" b="1" dirty="0">
                <a:solidFill>
                  <a:schemeClr val="accent1"/>
                </a:solidFill>
                <a:latin typeface="Microsoft JhengHei" panose="020B0604030504040204" pitchFamily="34" charset="-120"/>
                <a:ea typeface="Microsoft JhengHei" panose="020B0604030504040204" pitchFamily="34" charset="-120"/>
              </a:rPr>
              <a:t>Enter</a:t>
            </a:r>
            <a:r>
              <a:rPr lang="en-US" dirty="0">
                <a:solidFill>
                  <a:srgbClr val="505860"/>
                </a:solidFill>
                <a:latin typeface="Microsoft JhengHei" panose="020B0604030504040204" pitchFamily="34" charset="-120"/>
                <a:ea typeface="Microsoft JhengHei" panose="020B0604030504040204" pitchFamily="34" charset="-120"/>
              </a:rPr>
              <a:t> on your keyboard to move the insertion point to the next paragraph line.</a:t>
            </a:r>
            <a:endParaRPr lang="en-US" dirty="0">
              <a:latin typeface="Microsoft JhengHei" panose="020B0604030504040204" pitchFamily="34" charset="-120"/>
              <a:ea typeface="Microsoft JhengHei" panose="020B0604030504040204" pitchFamily="34" charset="-120"/>
            </a:endParaRPr>
          </a:p>
        </p:txBody>
      </p:sp>
      <p:pic>
        <p:nvPicPr>
          <p:cNvPr id="15" name="Picture 14"/>
          <p:cNvPicPr>
            <a:picLocks noChangeAspect="1"/>
          </p:cNvPicPr>
          <p:nvPr/>
        </p:nvPicPr>
        <p:blipFill>
          <a:blip r:embed="rId4"/>
          <a:stretch>
            <a:fillRect/>
          </a:stretch>
        </p:blipFill>
        <p:spPr>
          <a:xfrm>
            <a:off x="6315791" y="4958402"/>
            <a:ext cx="3027058" cy="1081092"/>
          </a:xfrm>
          <a:prstGeom prst="rect">
            <a:avLst/>
          </a:prstGeom>
        </p:spPr>
      </p:pic>
      <p:sp>
        <p:nvSpPr>
          <p:cNvPr id="2" name="Slide Number Placeholder 1"/>
          <p:cNvSpPr>
            <a:spLocks noGrp="1"/>
          </p:cNvSpPr>
          <p:nvPr>
            <p:ph type="sldNum" sz="quarter" idx="12"/>
          </p:nvPr>
        </p:nvSpPr>
        <p:spPr/>
        <p:txBody>
          <a:bodyPr/>
          <a:lstStyle/>
          <a:p>
            <a:fld id="{FA1B90FA-9B2D-4AB8-AB7B-075CFE2BFDB3}" type="slidenum">
              <a:rPr lang="en-US" smtClean="0"/>
              <a:t>44</a:t>
            </a:fld>
            <a:endParaRPr lang="en-US"/>
          </a:p>
        </p:txBody>
      </p:sp>
    </p:spTree>
    <p:extLst>
      <p:ext uri="{BB962C8B-B14F-4D97-AF65-F5344CB8AC3E}">
        <p14:creationId xmlns:p14="http://schemas.microsoft.com/office/powerpoint/2010/main" val="315244622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35889" y="2259914"/>
            <a:ext cx="11809312" cy="1477328"/>
          </a:xfrm>
          <a:prstGeom prst="rect">
            <a:avLst/>
          </a:prstGeom>
        </p:spPr>
        <p:txBody>
          <a:bodyPr wrap="square">
            <a:spAutoFit/>
          </a:bodyPr>
          <a:lstStyle/>
          <a:p>
            <a:pPr fontAlgn="base"/>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Before applying formatting to text, you'll first need to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select</a:t>
            </a:r>
            <a:r>
              <a:rPr lang="en-US"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it.</a:t>
            </a:r>
          </a:p>
          <a:p>
            <a:pPr marL="380990" indent="-380990" fontAlgn="base">
              <a:buFont typeface="Arial" panose="020B0604020202020204" pitchFamily="34" charset="0"/>
              <a:buChar char="•"/>
            </a:pP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Place the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insertion point</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next to the text you want to select.</a:t>
            </a:r>
          </a:p>
          <a:p>
            <a:pPr marL="380990" indent="-380990" fontAlgn="base">
              <a:buFont typeface="Arial" panose="020B0604020202020204" pitchFamily="34" charset="0"/>
              <a:buChar char="•"/>
            </a:pP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Click the mouse, and while holding it down drag your mouse over the text to select it.</a:t>
            </a:r>
          </a:p>
          <a:p>
            <a:pPr marL="380990" indent="-380990" fontAlgn="base">
              <a:buFont typeface="Arial" panose="020B0604020202020204" pitchFamily="34" charset="0"/>
              <a:buChar char="•"/>
            </a:pP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Release the mouse button. You have selected the text. </a:t>
            </a:r>
            <a:r>
              <a:rPr lang="en-US" b="1" dirty="0">
                <a:solidFill>
                  <a:schemeClr val="accent1"/>
                </a:solidFill>
                <a:latin typeface="Microsoft JhengHei" panose="020B0604030504040204" pitchFamily="34" charset="-120"/>
                <a:ea typeface="Microsoft JhengHei" panose="020B0604030504040204" pitchFamily="34" charset="-120"/>
                <a:cs typeface="Superspace Regular" panose="02000000000000000000" pitchFamily="2" charset="0"/>
              </a:rPr>
              <a:t>A highlighted box</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will</a:t>
            </a:r>
            <a:r>
              <a:rPr lang="th-TH"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t>
            </a: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appear over the </a:t>
            </a:r>
            <a:r>
              <a:rPr lang="th-TH"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
            </a:r>
            <a:br>
              <a:rPr lang="th-TH"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br>
            <a:r>
              <a:rPr lang="en-US" dirty="0">
                <a:solidFill>
                  <a:srgbClr val="707880"/>
                </a:solidFill>
                <a:latin typeface="Microsoft JhengHei" panose="020B0604030504040204" pitchFamily="34" charset="-120"/>
                <a:ea typeface="Microsoft JhengHei" panose="020B0604030504040204" pitchFamily="34" charset="-120"/>
                <a:cs typeface="Superspace Regular" panose="02000000000000000000" pitchFamily="2" charset="0"/>
              </a:rPr>
              <a:t>selected text.</a:t>
            </a:r>
          </a:p>
        </p:txBody>
      </p:sp>
      <p:pic>
        <p:nvPicPr>
          <p:cNvPr id="14340" name="Picture 4" descr="Screenshot of Word 20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5889" y="3843147"/>
            <a:ext cx="11302911" cy="2502429"/>
          </a:xfrm>
          <a:prstGeom prst="rect">
            <a:avLst/>
          </a:prstGeom>
          <a:noFill/>
          <a:extLst>
            <a:ext uri="{909E8E84-426E-40DD-AFC4-6F175D3DCCD1}">
              <a14:hiddenFill xmlns:a14="http://schemas.microsoft.com/office/drawing/2010/main">
                <a:solidFill>
                  <a:srgbClr val="FFFFFF"/>
                </a:solidFill>
              </a14:hiddenFill>
            </a:ext>
          </a:extLst>
        </p:spPr>
      </p:pic>
      <p:sp>
        <p:nvSpPr>
          <p:cNvPr id="10"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1" name="Rectangle 10"/>
          <p:cNvSpPr/>
          <p:nvPr/>
        </p:nvSpPr>
        <p:spPr>
          <a:xfrm>
            <a:off x="254876" y="1753899"/>
            <a:ext cx="1611788"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Select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text:</a:t>
            </a:r>
          </a:p>
        </p:txBody>
      </p:sp>
      <p:sp>
        <p:nvSpPr>
          <p:cNvPr id="2" name="Slide Number Placeholder 1"/>
          <p:cNvSpPr>
            <a:spLocks noGrp="1"/>
          </p:cNvSpPr>
          <p:nvPr>
            <p:ph type="sldNum" sz="quarter" idx="12"/>
          </p:nvPr>
        </p:nvSpPr>
        <p:spPr/>
        <p:txBody>
          <a:bodyPr/>
          <a:lstStyle/>
          <a:p>
            <a:fld id="{FA1B90FA-9B2D-4AB8-AB7B-075CFE2BFDB3}" type="slidenum">
              <a:rPr lang="en-US" smtClean="0"/>
              <a:t>45</a:t>
            </a:fld>
            <a:endParaRPr lang="en-US"/>
          </a:p>
        </p:txBody>
      </p:sp>
    </p:spTree>
    <p:extLst>
      <p:ext uri="{BB962C8B-B14F-4D97-AF65-F5344CB8AC3E}">
        <p14:creationId xmlns:p14="http://schemas.microsoft.com/office/powerpoint/2010/main" val="419328033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3392" y="2264173"/>
            <a:ext cx="11568608" cy="2246769"/>
          </a:xfrm>
          <a:prstGeom prst="rect">
            <a:avLst/>
          </a:prstGeom>
        </p:spPr>
        <p:txBody>
          <a:bodyPr wrap="square">
            <a:spAutoFit/>
          </a:bodyPr>
          <a:lstStyle/>
          <a:p>
            <a:pPr fontAlgn="base"/>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There are several ways to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delete</a:t>
            </a:r>
            <a:r>
              <a:rPr lang="en-US" sz="2000"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 or remove </a:t>
            </a:r>
            <a:r>
              <a:rPr lang="en-US" sz="2000"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text:</a:t>
            </a:r>
            <a:endParaRPr lang="th-TH"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endPar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To delete text to the</a:t>
            </a:r>
            <a:r>
              <a:rPr lang="en-US" sz="2000"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left</a:t>
            </a:r>
            <a:r>
              <a:rPr lang="en-US" sz="2000"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of the insertion point, press the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Backspace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key on your keyboard.</a:t>
            </a:r>
            <a:endParaRPr lang="th-TH"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endPar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To delete text to the </a:t>
            </a:r>
            <a:r>
              <a:rPr lang="en-US" sz="2000" b="1"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right</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of the insertion point, press the</a:t>
            </a:r>
            <a:r>
              <a:rPr lang="en-US" sz="2000"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Delete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key on your keyboard.</a:t>
            </a:r>
            <a:endParaRPr lang="th-TH"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endPar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endParaRPr>
          </a:p>
          <a:p>
            <a:pPr marL="342900" indent="-342900" fontAlgn="base">
              <a:buFont typeface="Arial" panose="020B0604020202020204" pitchFamily="34" charset="0"/>
              <a:buChar char="•"/>
            </a:pPr>
            <a:r>
              <a:rPr lang="en-US" sz="2000" b="1" dirty="0">
                <a:solidFill>
                  <a:srgbClr val="FF0000"/>
                </a:solidFill>
                <a:latin typeface="Microsoft YaHei" panose="020B0503020204020204" pitchFamily="34" charset="-122"/>
                <a:ea typeface="Microsoft YaHei" panose="020B0503020204020204" pitchFamily="34" charset="-122"/>
                <a:cs typeface="Superspace Regular" panose="02000000000000000000" pitchFamily="2" charset="0"/>
              </a:rPr>
              <a:t>Select the text</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you want to </a:t>
            </a:r>
            <a:r>
              <a:rPr lang="en-US" sz="2000"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remove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then press the </a:t>
            </a:r>
            <a:r>
              <a:rPr lang="en-US" sz="2000"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Delete</a:t>
            </a:r>
            <a:r>
              <a:rPr lang="en-US" sz="2000"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key.</a:t>
            </a:r>
          </a:p>
        </p:txBody>
      </p:sp>
      <p:sp>
        <p:nvSpPr>
          <p:cNvPr id="9"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10" name="Rectangle 9"/>
          <p:cNvSpPr/>
          <p:nvPr/>
        </p:nvSpPr>
        <p:spPr>
          <a:xfrm>
            <a:off x="254876" y="1753899"/>
            <a:ext cx="167635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Delete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46</a:t>
            </a:fld>
            <a:endParaRPr lang="en-US"/>
          </a:p>
        </p:txBody>
      </p:sp>
    </p:spTree>
    <p:extLst>
      <p:ext uri="{BB962C8B-B14F-4D97-AF65-F5344CB8AC3E}">
        <p14:creationId xmlns:p14="http://schemas.microsoft.com/office/powerpoint/2010/main" val="256934409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766591"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Copy and paste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738179" y="2340311"/>
            <a:ext cx="3934410" cy="369332"/>
          </a:xfrm>
          <a:prstGeom prst="rect">
            <a:avLst/>
          </a:prstGeom>
        </p:spPr>
        <p:txBody>
          <a:bodyPr wrap="none">
            <a:spAutoFit/>
          </a:bodyPr>
          <a:lstStyle/>
          <a:p>
            <a:r>
              <a:rPr lang="en-US" smtClean="0">
                <a:solidFill>
                  <a:srgbClr val="505860"/>
                </a:solidFill>
                <a:latin typeface="Microsoft JhengHei" panose="020B0604030504040204" pitchFamily="34" charset="-120"/>
                <a:ea typeface="Microsoft JhengHei" panose="020B0604030504040204" pitchFamily="34" charset="-120"/>
              </a:rPr>
              <a:t>1. Select the</a:t>
            </a:r>
            <a:r>
              <a:rPr lang="en-US" b="1" smtClean="0">
                <a:solidFill>
                  <a:srgbClr val="505860"/>
                </a:solidFill>
                <a:latin typeface="Microsoft JhengHei" panose="020B0604030504040204" pitchFamily="34" charset="-120"/>
                <a:ea typeface="Microsoft JhengHei" panose="020B0604030504040204" pitchFamily="34" charset="-120"/>
              </a:rPr>
              <a:t> </a:t>
            </a:r>
            <a:r>
              <a:rPr lang="en-US" b="1" smtClean="0">
                <a:solidFill>
                  <a:schemeClr val="accent1"/>
                </a:solidFill>
                <a:latin typeface="Microsoft JhengHei" panose="020B0604030504040204" pitchFamily="34" charset="-120"/>
                <a:ea typeface="Microsoft JhengHei" panose="020B0604030504040204" pitchFamily="34" charset="-120"/>
              </a:rPr>
              <a:t>text</a:t>
            </a:r>
            <a:r>
              <a:rPr lang="en-US" smtClean="0">
                <a:solidFill>
                  <a:srgbClr val="505860"/>
                </a:solidFill>
                <a:latin typeface="Microsoft JhengHei" panose="020B0604030504040204" pitchFamily="34" charset="-120"/>
                <a:ea typeface="Microsoft JhengHei" panose="020B0604030504040204" pitchFamily="34" charset="-120"/>
              </a:rPr>
              <a:t> you want to copy.</a:t>
            </a:r>
            <a:endParaRPr lang="en-US" dirty="0">
              <a:latin typeface="Microsoft JhengHei" panose="020B0604030504040204" pitchFamily="34" charset="-120"/>
              <a:ea typeface="Microsoft JhengHei" panose="020B0604030504040204" pitchFamily="34" charset="-120"/>
            </a:endParaRPr>
          </a:p>
        </p:txBody>
      </p:sp>
      <p:pic>
        <p:nvPicPr>
          <p:cNvPr id="8194" name="Picture 2" descr="Selecting the text to copy"/>
          <p:cNvPicPr>
            <a:picLocks noChangeAspect="1" noChangeArrowheads="1"/>
          </p:cNvPicPr>
          <p:nvPr/>
        </p:nvPicPr>
        <p:blipFill rotWithShape="1">
          <a:blip r:embed="rId3">
            <a:extLst>
              <a:ext uri="{28A0092B-C50C-407E-A947-70E740481C1C}">
                <a14:useLocalDpi xmlns:a14="http://schemas.microsoft.com/office/drawing/2010/main" val="0"/>
              </a:ext>
            </a:extLst>
          </a:blip>
          <a:srcRect r="29358"/>
          <a:stretch/>
        </p:blipFill>
        <p:spPr bwMode="auto">
          <a:xfrm>
            <a:off x="203065" y="2846326"/>
            <a:ext cx="5562735" cy="273015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994400" y="2340311"/>
            <a:ext cx="6096000" cy="646331"/>
          </a:xfrm>
          <a:prstGeom prst="rect">
            <a:avLst/>
          </a:prstGeom>
        </p:spPr>
        <p:txBody>
          <a:bodyPr>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2. Click </a:t>
            </a:r>
            <a:r>
              <a:rPr lang="en-US" dirty="0">
                <a:solidFill>
                  <a:srgbClr val="505860"/>
                </a:solidFill>
                <a:latin typeface="Microsoft JhengHei" panose="020B0604030504040204" pitchFamily="34" charset="-120"/>
                <a:ea typeface="Microsoft JhengHei" panose="020B0604030504040204" pitchFamily="34" charset="-120"/>
              </a:rPr>
              <a:t>the </a:t>
            </a:r>
            <a:r>
              <a:rPr lang="en-US" b="1" dirty="0">
                <a:solidFill>
                  <a:schemeClr val="accent1"/>
                </a:solidFill>
                <a:latin typeface="Microsoft JhengHei" panose="020B0604030504040204" pitchFamily="34" charset="-120"/>
                <a:ea typeface="Microsoft JhengHei" panose="020B0604030504040204" pitchFamily="34" charset="-120"/>
              </a:rPr>
              <a:t>Copy</a:t>
            </a:r>
            <a:r>
              <a:rPr lang="en-US" dirty="0">
                <a:solidFill>
                  <a:srgbClr val="505860"/>
                </a:solidFill>
                <a:latin typeface="Microsoft JhengHei" panose="020B0604030504040204" pitchFamily="34" charset="-120"/>
                <a:ea typeface="Microsoft JhengHei" panose="020B0604030504040204" pitchFamily="34" charset="-120"/>
              </a:rPr>
              <a:t> command on the </a:t>
            </a:r>
            <a:r>
              <a:rPr lang="en-US" b="1" dirty="0">
                <a:solidFill>
                  <a:schemeClr val="accent1"/>
                </a:solidFill>
                <a:latin typeface="Microsoft JhengHei" panose="020B0604030504040204" pitchFamily="34" charset="-120"/>
                <a:ea typeface="Microsoft JhengHei" panose="020B0604030504040204" pitchFamily="34" charset="-120"/>
              </a:rPr>
              <a:t>Home</a:t>
            </a:r>
            <a:r>
              <a:rPr lang="en-US" dirty="0">
                <a:solidFill>
                  <a:srgbClr val="505860"/>
                </a:solidFill>
                <a:latin typeface="Microsoft JhengHei" panose="020B0604030504040204" pitchFamily="34" charset="-120"/>
                <a:ea typeface="Microsoft JhengHei" panose="020B0604030504040204" pitchFamily="34" charset="-120"/>
              </a:rPr>
              <a:t> tab. Alternatively, you can press </a:t>
            </a:r>
            <a:r>
              <a:rPr lang="en-US" b="1" dirty="0" err="1">
                <a:solidFill>
                  <a:schemeClr val="accent1"/>
                </a:solidFill>
                <a:latin typeface="Microsoft JhengHei" panose="020B0604030504040204" pitchFamily="34" charset="-120"/>
                <a:ea typeface="Microsoft JhengHei" panose="020B0604030504040204" pitchFamily="34" charset="-120"/>
              </a:rPr>
              <a:t>Ctrl+C</a:t>
            </a:r>
            <a:r>
              <a:rPr lang="en-US" b="1" dirty="0">
                <a:solidFill>
                  <a:schemeClr val="accent1"/>
                </a:solidFill>
                <a:latin typeface="Microsoft JhengHei" panose="020B0604030504040204" pitchFamily="34" charset="-120"/>
                <a:ea typeface="Microsoft JhengHei" panose="020B0604030504040204" pitchFamily="34" charset="-120"/>
              </a:rPr>
              <a:t> </a:t>
            </a:r>
            <a:r>
              <a:rPr lang="en-US" dirty="0">
                <a:solidFill>
                  <a:srgbClr val="505860"/>
                </a:solidFill>
                <a:latin typeface="Microsoft JhengHei" panose="020B0604030504040204" pitchFamily="34" charset="-120"/>
                <a:ea typeface="Microsoft JhengHei" panose="020B0604030504040204" pitchFamily="34" charset="-120"/>
              </a:rPr>
              <a:t>on your keyboard.</a:t>
            </a:r>
            <a:endParaRPr lang="en-US" dirty="0">
              <a:latin typeface="Microsoft JhengHei" panose="020B0604030504040204" pitchFamily="34" charset="-120"/>
              <a:ea typeface="Microsoft JhengHei" panose="020B0604030504040204" pitchFamily="34" charset="-120"/>
            </a:endParaRPr>
          </a:p>
        </p:txBody>
      </p:sp>
      <p:pic>
        <p:nvPicPr>
          <p:cNvPr id="8196" name="Picture 4" descr="clicking the copy com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30975" y="3373610"/>
            <a:ext cx="5202344" cy="202389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47</a:t>
            </a:fld>
            <a:endParaRPr lang="en-US"/>
          </a:p>
        </p:txBody>
      </p:sp>
    </p:spTree>
    <p:extLst>
      <p:ext uri="{BB962C8B-B14F-4D97-AF65-F5344CB8AC3E}">
        <p14:creationId xmlns:p14="http://schemas.microsoft.com/office/powerpoint/2010/main" val="235235061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766591"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Copy and paste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340311"/>
            <a:ext cx="5256221" cy="923330"/>
          </a:xfrm>
          <a:prstGeom prst="rect">
            <a:avLst/>
          </a:prstGeom>
        </p:spPr>
        <p:txBody>
          <a:bodyPr wrap="square">
            <a:spAutoFit/>
          </a:bodyPr>
          <a:lstStyle/>
          <a:p>
            <a:r>
              <a:rPr lang="en-US" dirty="0">
                <a:solidFill>
                  <a:srgbClr val="505860"/>
                </a:solidFill>
                <a:latin typeface="Microsoft JhengHei" panose="020B0604030504040204" pitchFamily="34" charset="-120"/>
                <a:ea typeface="Microsoft JhengHei" panose="020B0604030504040204" pitchFamily="34" charset="-120"/>
              </a:rPr>
              <a:t>3. Place the insertion point where you want the text to appear.</a:t>
            </a:r>
            <a:r>
              <a:rPr lang="en-US" dirty="0">
                <a:latin typeface="Microsoft JhengHei" panose="020B0604030504040204" pitchFamily="34" charset="-120"/>
                <a:ea typeface="Microsoft JhengHei" panose="020B0604030504040204" pitchFamily="34" charset="-120"/>
              </a:rPr>
              <a:t/>
            </a:r>
            <a:br>
              <a:rPr lang="en-US" dirty="0">
                <a:latin typeface="Microsoft JhengHei" panose="020B0604030504040204" pitchFamily="34" charset="-120"/>
                <a:ea typeface="Microsoft JhengHei" panose="020B0604030504040204" pitchFamily="34" charset="-120"/>
              </a:rPr>
            </a:br>
            <a:endParaRPr lang="en-US" dirty="0">
              <a:latin typeface="Microsoft JhengHei" panose="020B0604030504040204" pitchFamily="34" charset="-120"/>
              <a:ea typeface="Microsoft JhengHei" panose="020B0604030504040204" pitchFamily="34" charset="-120"/>
            </a:endParaRPr>
          </a:p>
        </p:txBody>
      </p:sp>
      <p:sp>
        <p:nvSpPr>
          <p:cNvPr id="5" name="Rectangle 4"/>
          <p:cNvSpPr/>
          <p:nvPr/>
        </p:nvSpPr>
        <p:spPr>
          <a:xfrm>
            <a:off x="5994400" y="2340311"/>
            <a:ext cx="6096000" cy="646331"/>
          </a:xfrm>
          <a:prstGeom prst="rect">
            <a:avLst/>
          </a:prstGeom>
        </p:spPr>
        <p:txBody>
          <a:bodyPr>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4. Click </a:t>
            </a:r>
            <a:r>
              <a:rPr lang="en-US" dirty="0">
                <a:solidFill>
                  <a:srgbClr val="505860"/>
                </a:solidFill>
                <a:latin typeface="Microsoft JhengHei" panose="020B0604030504040204" pitchFamily="34" charset="-120"/>
                <a:ea typeface="Microsoft JhengHei" panose="020B0604030504040204" pitchFamily="34" charset="-120"/>
              </a:rPr>
              <a:t>the </a:t>
            </a:r>
            <a:r>
              <a:rPr lang="en-US" b="1" dirty="0">
                <a:solidFill>
                  <a:schemeClr val="accent1"/>
                </a:solidFill>
                <a:latin typeface="Microsoft JhengHei" panose="020B0604030504040204" pitchFamily="34" charset="-120"/>
                <a:ea typeface="Microsoft JhengHei" panose="020B0604030504040204" pitchFamily="34" charset="-120"/>
              </a:rPr>
              <a:t>Paste</a:t>
            </a:r>
            <a:r>
              <a:rPr lang="en-US" dirty="0">
                <a:solidFill>
                  <a:srgbClr val="505860"/>
                </a:solidFill>
                <a:latin typeface="Microsoft JhengHei" panose="020B0604030504040204" pitchFamily="34" charset="-120"/>
                <a:ea typeface="Microsoft JhengHei" panose="020B0604030504040204" pitchFamily="34" charset="-120"/>
              </a:rPr>
              <a:t> command on the Home tab. Alternatively, you can press </a:t>
            </a:r>
            <a:r>
              <a:rPr lang="en-US" b="1" dirty="0" err="1">
                <a:solidFill>
                  <a:schemeClr val="accent1"/>
                </a:solidFill>
                <a:latin typeface="Microsoft JhengHei" panose="020B0604030504040204" pitchFamily="34" charset="-120"/>
                <a:ea typeface="Microsoft JhengHei" panose="020B0604030504040204" pitchFamily="34" charset="-120"/>
              </a:rPr>
              <a:t>Ctrl+V</a:t>
            </a:r>
            <a:r>
              <a:rPr lang="en-US" dirty="0">
                <a:solidFill>
                  <a:srgbClr val="505860"/>
                </a:solidFill>
                <a:latin typeface="Microsoft JhengHei" panose="020B0604030504040204" pitchFamily="34" charset="-120"/>
                <a:ea typeface="Microsoft JhengHei" panose="020B0604030504040204" pitchFamily="34" charset="-120"/>
              </a:rPr>
              <a:t> on your keyboard.</a:t>
            </a:r>
            <a:endParaRPr lang="en-US" dirty="0">
              <a:latin typeface="Microsoft JhengHei" panose="020B0604030504040204" pitchFamily="34" charset="-120"/>
              <a:ea typeface="Microsoft JhengHei" panose="020B0604030504040204" pitchFamily="34" charset="-120"/>
            </a:endParaRPr>
          </a:p>
        </p:txBody>
      </p:sp>
      <p:pic>
        <p:nvPicPr>
          <p:cNvPr id="9" name="Picture 8"/>
          <p:cNvPicPr>
            <a:picLocks noChangeAspect="1"/>
          </p:cNvPicPr>
          <p:nvPr/>
        </p:nvPicPr>
        <p:blipFill>
          <a:blip r:embed="rId3"/>
          <a:stretch>
            <a:fillRect/>
          </a:stretch>
        </p:blipFill>
        <p:spPr>
          <a:xfrm>
            <a:off x="634193" y="3263641"/>
            <a:ext cx="5048250" cy="2190750"/>
          </a:xfrm>
          <a:prstGeom prst="rect">
            <a:avLst/>
          </a:prstGeom>
        </p:spPr>
      </p:pic>
      <p:pic>
        <p:nvPicPr>
          <p:cNvPr id="11" name="Picture 10"/>
          <p:cNvPicPr>
            <a:picLocks noChangeAspect="1"/>
          </p:cNvPicPr>
          <p:nvPr/>
        </p:nvPicPr>
        <p:blipFill>
          <a:blip r:embed="rId4"/>
          <a:stretch>
            <a:fillRect/>
          </a:stretch>
        </p:blipFill>
        <p:spPr>
          <a:xfrm>
            <a:off x="6247524" y="3263641"/>
            <a:ext cx="5322176" cy="2405731"/>
          </a:xfrm>
          <a:prstGeom prst="rect">
            <a:avLst/>
          </a:prstGeom>
        </p:spPr>
      </p:pic>
      <p:sp>
        <p:nvSpPr>
          <p:cNvPr id="6" name="Slide Number Placeholder 5"/>
          <p:cNvSpPr>
            <a:spLocks noGrp="1"/>
          </p:cNvSpPr>
          <p:nvPr>
            <p:ph type="sldNum" sz="quarter" idx="12"/>
          </p:nvPr>
        </p:nvSpPr>
        <p:spPr/>
        <p:txBody>
          <a:bodyPr/>
          <a:lstStyle/>
          <a:p>
            <a:fld id="{FA1B90FA-9B2D-4AB8-AB7B-075CFE2BFDB3}" type="slidenum">
              <a:rPr lang="en-US" smtClean="0"/>
              <a:t>48</a:t>
            </a:fld>
            <a:endParaRPr lang="en-US"/>
          </a:p>
        </p:txBody>
      </p:sp>
    </p:spTree>
    <p:extLst>
      <p:ext uri="{BB962C8B-B14F-4D97-AF65-F5344CB8AC3E}">
        <p14:creationId xmlns:p14="http://schemas.microsoft.com/office/powerpoint/2010/main" val="279322823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041585"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Cut </a:t>
            </a:r>
            <a:r>
              <a:rPr lang="en-US" sz="2000" b="1" dirty="0">
                <a:latin typeface="Microsoft YaHei" panose="020B0503020204020204" pitchFamily="34" charset="-122"/>
                <a:ea typeface="Microsoft YaHei" panose="020B0503020204020204" pitchFamily="34" charset="-122"/>
                <a:cs typeface="Arial" panose="020B0604020202020204" pitchFamily="34" charset="0"/>
              </a:rPr>
              <a:t>and paste </a:t>
            </a:r>
          </a:p>
        </p:txBody>
      </p:sp>
      <p:sp>
        <p:nvSpPr>
          <p:cNvPr id="4" name="Rectangle 3"/>
          <p:cNvSpPr/>
          <p:nvPr/>
        </p:nvSpPr>
        <p:spPr>
          <a:xfrm>
            <a:off x="738179" y="2340311"/>
            <a:ext cx="3709413" cy="369332"/>
          </a:xfrm>
          <a:prstGeom prst="rect">
            <a:avLst/>
          </a:prstGeom>
        </p:spPr>
        <p:txBody>
          <a:bodyPr wrap="none">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1. Select the</a:t>
            </a:r>
            <a:r>
              <a:rPr lang="en-US" b="1" dirty="0" smtClean="0">
                <a:solidFill>
                  <a:srgbClr val="505860"/>
                </a:solidFill>
                <a:latin typeface="Microsoft JhengHei" panose="020B0604030504040204" pitchFamily="34" charset="-120"/>
                <a:ea typeface="Microsoft JhengHei" panose="020B0604030504040204" pitchFamily="34" charset="-120"/>
              </a:rPr>
              <a:t> </a:t>
            </a:r>
            <a:r>
              <a:rPr lang="en-US" b="1" dirty="0" smtClean="0">
                <a:solidFill>
                  <a:schemeClr val="accent1"/>
                </a:solidFill>
                <a:latin typeface="Microsoft JhengHei" panose="020B0604030504040204" pitchFamily="34" charset="-120"/>
                <a:ea typeface="Microsoft JhengHei" panose="020B0604030504040204" pitchFamily="34" charset="-120"/>
              </a:rPr>
              <a:t>text</a:t>
            </a:r>
            <a:r>
              <a:rPr lang="en-US" dirty="0" smtClean="0">
                <a:solidFill>
                  <a:srgbClr val="505860"/>
                </a:solidFill>
                <a:latin typeface="Microsoft JhengHei" panose="020B0604030504040204" pitchFamily="34" charset="-120"/>
                <a:ea typeface="Microsoft JhengHei" panose="020B0604030504040204" pitchFamily="34" charset="-120"/>
              </a:rPr>
              <a:t> you want to </a:t>
            </a:r>
            <a:r>
              <a:rPr lang="en-US" b="1" dirty="0" smtClean="0">
                <a:solidFill>
                  <a:srgbClr val="FF0000"/>
                </a:solidFill>
                <a:latin typeface="Microsoft JhengHei" panose="020B0604030504040204" pitchFamily="34" charset="-120"/>
                <a:ea typeface="Microsoft JhengHei" panose="020B0604030504040204" pitchFamily="34" charset="-120"/>
              </a:rPr>
              <a:t>cut</a:t>
            </a:r>
            <a:endParaRPr lang="en-US" b="1" dirty="0">
              <a:solidFill>
                <a:srgbClr val="FF0000"/>
              </a:solidFill>
              <a:latin typeface="Microsoft JhengHei" panose="020B0604030504040204" pitchFamily="34" charset="-120"/>
              <a:ea typeface="Microsoft JhengHei" panose="020B0604030504040204" pitchFamily="34" charset="-120"/>
            </a:endParaRPr>
          </a:p>
        </p:txBody>
      </p:sp>
      <p:pic>
        <p:nvPicPr>
          <p:cNvPr id="8194" name="Picture 2" descr="Selecting the text to copy"/>
          <p:cNvPicPr>
            <a:picLocks noChangeAspect="1" noChangeArrowheads="1"/>
          </p:cNvPicPr>
          <p:nvPr/>
        </p:nvPicPr>
        <p:blipFill rotWithShape="1">
          <a:blip r:embed="rId3">
            <a:extLst>
              <a:ext uri="{28A0092B-C50C-407E-A947-70E740481C1C}">
                <a14:useLocalDpi xmlns:a14="http://schemas.microsoft.com/office/drawing/2010/main" val="0"/>
              </a:ext>
            </a:extLst>
          </a:blip>
          <a:srcRect r="29358"/>
          <a:stretch/>
        </p:blipFill>
        <p:spPr bwMode="auto">
          <a:xfrm>
            <a:off x="203065" y="2846326"/>
            <a:ext cx="5562735" cy="2730154"/>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994400" y="2340311"/>
            <a:ext cx="6096000" cy="646331"/>
          </a:xfrm>
          <a:prstGeom prst="rect">
            <a:avLst/>
          </a:prstGeom>
        </p:spPr>
        <p:txBody>
          <a:bodyPr>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2. Click </a:t>
            </a:r>
            <a:r>
              <a:rPr lang="en-US" dirty="0">
                <a:solidFill>
                  <a:srgbClr val="505860"/>
                </a:solidFill>
                <a:latin typeface="Microsoft JhengHei" panose="020B0604030504040204" pitchFamily="34" charset="-120"/>
                <a:ea typeface="Microsoft JhengHei" panose="020B0604030504040204" pitchFamily="34" charset="-120"/>
              </a:rPr>
              <a:t>the</a:t>
            </a:r>
            <a:r>
              <a:rPr lang="en-US" dirty="0">
                <a:solidFill>
                  <a:srgbClr val="FF0000"/>
                </a:solidFill>
                <a:latin typeface="Microsoft JhengHei" panose="020B0604030504040204" pitchFamily="34" charset="-120"/>
                <a:ea typeface="Microsoft JhengHei" panose="020B0604030504040204" pitchFamily="34" charset="-120"/>
              </a:rPr>
              <a:t> </a:t>
            </a:r>
            <a:r>
              <a:rPr lang="en-US" b="1" dirty="0" smtClean="0">
                <a:solidFill>
                  <a:srgbClr val="FF0000"/>
                </a:solidFill>
                <a:latin typeface="Microsoft JhengHei" panose="020B0604030504040204" pitchFamily="34" charset="-120"/>
                <a:ea typeface="Microsoft JhengHei" panose="020B0604030504040204" pitchFamily="34" charset="-120"/>
              </a:rPr>
              <a:t>Cut</a:t>
            </a:r>
            <a:r>
              <a:rPr lang="en-US" dirty="0">
                <a:solidFill>
                  <a:srgbClr val="505860"/>
                </a:solidFill>
                <a:latin typeface="Microsoft JhengHei" panose="020B0604030504040204" pitchFamily="34" charset="-120"/>
                <a:ea typeface="Microsoft JhengHei" panose="020B0604030504040204" pitchFamily="34" charset="-120"/>
              </a:rPr>
              <a:t> command on the </a:t>
            </a:r>
            <a:r>
              <a:rPr lang="en-US" b="1" dirty="0">
                <a:solidFill>
                  <a:schemeClr val="accent1"/>
                </a:solidFill>
                <a:latin typeface="Microsoft JhengHei" panose="020B0604030504040204" pitchFamily="34" charset="-120"/>
                <a:ea typeface="Microsoft JhengHei" panose="020B0604030504040204" pitchFamily="34" charset="-120"/>
              </a:rPr>
              <a:t>Home</a:t>
            </a:r>
            <a:r>
              <a:rPr lang="en-US" dirty="0">
                <a:solidFill>
                  <a:srgbClr val="505860"/>
                </a:solidFill>
                <a:latin typeface="Microsoft JhengHei" panose="020B0604030504040204" pitchFamily="34" charset="-120"/>
                <a:ea typeface="Microsoft JhengHei" panose="020B0604030504040204" pitchFamily="34" charset="-120"/>
              </a:rPr>
              <a:t> tab. Alternatively, you can press </a:t>
            </a:r>
            <a:r>
              <a:rPr lang="en-US" b="1" dirty="0" err="1" smtClean="0">
                <a:solidFill>
                  <a:srgbClr val="FF0000"/>
                </a:solidFill>
                <a:latin typeface="Microsoft JhengHei" panose="020B0604030504040204" pitchFamily="34" charset="-120"/>
                <a:ea typeface="Microsoft JhengHei" panose="020B0604030504040204" pitchFamily="34" charset="-120"/>
              </a:rPr>
              <a:t>Ctrl+X</a:t>
            </a:r>
            <a:r>
              <a:rPr lang="en-US" b="1" dirty="0">
                <a:solidFill>
                  <a:schemeClr val="accent1"/>
                </a:solidFill>
                <a:latin typeface="Microsoft JhengHei" panose="020B0604030504040204" pitchFamily="34" charset="-120"/>
                <a:ea typeface="Microsoft JhengHei" panose="020B0604030504040204" pitchFamily="34" charset="-120"/>
              </a:rPr>
              <a:t> </a:t>
            </a:r>
            <a:r>
              <a:rPr lang="en-US" dirty="0">
                <a:solidFill>
                  <a:srgbClr val="505860"/>
                </a:solidFill>
                <a:latin typeface="Microsoft JhengHei" panose="020B0604030504040204" pitchFamily="34" charset="-120"/>
                <a:ea typeface="Microsoft JhengHei" panose="020B0604030504040204" pitchFamily="34" charset="-120"/>
              </a:rPr>
              <a:t>on your keyboard.</a:t>
            </a:r>
            <a:endParaRPr lang="en-US" dirty="0">
              <a:latin typeface="Microsoft JhengHei" panose="020B0604030504040204" pitchFamily="34" charset="-120"/>
              <a:ea typeface="Microsoft JhengHei" panose="020B0604030504040204" pitchFamily="34" charset="-120"/>
            </a:endParaRPr>
          </a:p>
        </p:txBody>
      </p:sp>
      <p:pic>
        <p:nvPicPr>
          <p:cNvPr id="11266" name="Picture 2" descr="clicking the cut com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94474" y="3287477"/>
            <a:ext cx="5055539" cy="1932223"/>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49</a:t>
            </a:fld>
            <a:endParaRPr lang="en-US"/>
          </a:p>
        </p:txBody>
      </p:sp>
    </p:spTree>
    <p:extLst>
      <p:ext uri="{BB962C8B-B14F-4D97-AF65-F5344CB8AC3E}">
        <p14:creationId xmlns:p14="http://schemas.microsoft.com/office/powerpoint/2010/main" val="5247299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b="3285"/>
          <a:stretch/>
        </p:blipFill>
        <p:spPr>
          <a:xfrm>
            <a:off x="1327785" y="1024483"/>
            <a:ext cx="9044124" cy="5820454"/>
          </a:xfrm>
          <a:prstGeom prst="rect">
            <a:avLst/>
          </a:prstGeom>
        </p:spPr>
      </p:pic>
      <p:pic>
        <p:nvPicPr>
          <p:cNvPr id="8" name="Picture 7"/>
          <p:cNvPicPr>
            <a:picLocks noChangeAspect="1"/>
          </p:cNvPicPr>
          <p:nvPr/>
        </p:nvPicPr>
        <p:blipFill rotWithShape="1">
          <a:blip r:embed="rId3"/>
          <a:srcRect r="7710" b="2762"/>
          <a:stretch/>
        </p:blipFill>
        <p:spPr>
          <a:xfrm>
            <a:off x="3124200" y="1268322"/>
            <a:ext cx="2100943" cy="416788"/>
          </a:xfrm>
          <a:prstGeom prst="rect">
            <a:avLst/>
          </a:prstGeom>
        </p:spPr>
      </p:pic>
      <p:pic>
        <p:nvPicPr>
          <p:cNvPr id="9" name="Picture 8"/>
          <p:cNvPicPr>
            <a:picLocks noChangeAspect="1"/>
          </p:cNvPicPr>
          <p:nvPr/>
        </p:nvPicPr>
        <p:blipFill rotWithShape="1">
          <a:blip r:embed="rId4"/>
          <a:srcRect r="28437" b="1778"/>
          <a:stretch/>
        </p:blipFill>
        <p:spPr>
          <a:xfrm>
            <a:off x="601844" y="1677419"/>
            <a:ext cx="1451882" cy="458425"/>
          </a:xfrm>
          <a:prstGeom prst="rect">
            <a:avLst/>
          </a:prstGeom>
        </p:spPr>
      </p:pic>
      <p:pic>
        <p:nvPicPr>
          <p:cNvPr id="12" name="Picture 11"/>
          <p:cNvPicPr>
            <a:picLocks noChangeAspect="1"/>
          </p:cNvPicPr>
          <p:nvPr/>
        </p:nvPicPr>
        <p:blipFill>
          <a:blip r:embed="rId5"/>
          <a:stretch>
            <a:fillRect/>
          </a:stretch>
        </p:blipFill>
        <p:spPr>
          <a:xfrm>
            <a:off x="5656081" y="2812052"/>
            <a:ext cx="1323975" cy="476250"/>
          </a:xfrm>
          <a:prstGeom prst="rect">
            <a:avLst/>
          </a:prstGeom>
        </p:spPr>
      </p:pic>
      <p:pic>
        <p:nvPicPr>
          <p:cNvPr id="15" name="Picture 14"/>
          <p:cNvPicPr>
            <a:picLocks noChangeAspect="1"/>
          </p:cNvPicPr>
          <p:nvPr/>
        </p:nvPicPr>
        <p:blipFill>
          <a:blip r:embed="rId6"/>
          <a:stretch>
            <a:fillRect/>
          </a:stretch>
        </p:blipFill>
        <p:spPr>
          <a:xfrm>
            <a:off x="9024121" y="4302442"/>
            <a:ext cx="1171575" cy="447675"/>
          </a:xfrm>
          <a:prstGeom prst="rect">
            <a:avLst/>
          </a:prstGeom>
        </p:spPr>
      </p:pic>
      <p:pic>
        <p:nvPicPr>
          <p:cNvPr id="16" name="Picture 15"/>
          <p:cNvPicPr>
            <a:picLocks noChangeAspect="1"/>
          </p:cNvPicPr>
          <p:nvPr/>
        </p:nvPicPr>
        <p:blipFill>
          <a:blip r:embed="rId7"/>
          <a:stretch>
            <a:fillRect/>
          </a:stretch>
        </p:blipFill>
        <p:spPr>
          <a:xfrm>
            <a:off x="8502422" y="6158592"/>
            <a:ext cx="1457325" cy="419100"/>
          </a:xfrm>
          <a:prstGeom prst="rect">
            <a:avLst/>
          </a:prstGeom>
        </p:spPr>
      </p:pic>
      <p:pic>
        <p:nvPicPr>
          <p:cNvPr id="19" name="Picture 18"/>
          <p:cNvPicPr>
            <a:picLocks noChangeAspect="1"/>
          </p:cNvPicPr>
          <p:nvPr/>
        </p:nvPicPr>
        <p:blipFill>
          <a:blip r:embed="rId8"/>
          <a:stretch>
            <a:fillRect/>
          </a:stretch>
        </p:blipFill>
        <p:spPr>
          <a:xfrm>
            <a:off x="6816090" y="1340233"/>
            <a:ext cx="1047750" cy="428625"/>
          </a:xfrm>
          <a:prstGeom prst="rect">
            <a:avLst/>
          </a:prstGeom>
        </p:spPr>
      </p:pic>
      <p:pic>
        <p:nvPicPr>
          <p:cNvPr id="24"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777509" y="6035454"/>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083418" y="4394723"/>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6514287" y="2965662"/>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650683" y="1339872"/>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72495" y="1193296"/>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ผลการค้นหารูปภาพสำหรับ เครื่องหมายถูก vector 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778529" y="1670533"/>
            <a:ext cx="643047" cy="665375"/>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5430705" y="2505879"/>
            <a:ext cx="384837" cy="384837"/>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1852814" y="1347688"/>
            <a:ext cx="384837" cy="384837"/>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2835728" y="1023652"/>
            <a:ext cx="384837" cy="384837"/>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7652836" y="1103844"/>
            <a:ext cx="384837" cy="384837"/>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917362" y="4009470"/>
            <a:ext cx="384837" cy="38483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8" descr="https://rlv.zcache.com/sky_blue_star_sticker-rc864dc67d51f477d8dab49bc77b2b8ca_v9w09_8byvr_324.jpg"/>
          <p:cNvPicPr>
            <a:picLocks noChangeAspect="1" noChangeArrowheads="1"/>
          </p:cNvPicPr>
          <p:nvPr/>
        </p:nvPicPr>
        <p:blipFill>
          <a:blip r:embed="rId10" cstate="print">
            <a:extLst>
              <a:ext uri="{BEBA8EAE-BF5A-486C-A8C5-ECC9F3942E4B}">
                <a14:imgProps xmlns:a14="http://schemas.microsoft.com/office/drawing/2010/main">
                  <a14:imgLayer r:embed="rId11">
                    <a14:imgEffect>
                      <a14:backgroundRemoval t="10000" b="90000" l="10000" r="90000"/>
                    </a14:imgEffect>
                  </a14:imgLayer>
                </a14:imgProps>
              </a:ext>
              <a:ext uri="{28A0092B-C50C-407E-A947-70E740481C1C}">
                <a14:useLocalDpi xmlns:a14="http://schemas.microsoft.com/office/drawing/2010/main" val="0"/>
              </a:ext>
            </a:extLst>
          </a:blip>
          <a:srcRect/>
          <a:stretch>
            <a:fillRect/>
          </a:stretch>
        </p:blipFill>
        <p:spPr bwMode="auto">
          <a:xfrm>
            <a:off x="9047579" y="6473163"/>
            <a:ext cx="384837" cy="384837"/>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p:txBody>
          <a:bodyPr/>
          <a:lstStyle/>
          <a:p>
            <a:fld id="{FA1B90FA-9B2D-4AB8-AB7B-075CFE2BFDB3}" type="slidenum">
              <a:rPr lang="en-US" smtClean="0"/>
              <a:t>5</a:t>
            </a:fld>
            <a:endParaRPr lang="en-US"/>
          </a:p>
        </p:txBody>
      </p:sp>
    </p:spTree>
    <p:extLst>
      <p:ext uri="{BB962C8B-B14F-4D97-AF65-F5344CB8AC3E}">
        <p14:creationId xmlns:p14="http://schemas.microsoft.com/office/powerpoint/2010/main" val="395068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nodeType="with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0" presetClass="entr" presetSubtype="0" fill="hold"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500"/>
                                        <p:tgtEl>
                                          <p:spTgt spid="15"/>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nodeType="with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766591"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Copy and paste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340311"/>
            <a:ext cx="5256221" cy="923330"/>
          </a:xfrm>
          <a:prstGeom prst="rect">
            <a:avLst/>
          </a:prstGeom>
        </p:spPr>
        <p:txBody>
          <a:bodyPr wrap="square">
            <a:spAutoFit/>
          </a:bodyPr>
          <a:lstStyle/>
          <a:p>
            <a:r>
              <a:rPr lang="en-US" dirty="0">
                <a:solidFill>
                  <a:srgbClr val="505860"/>
                </a:solidFill>
                <a:latin typeface="Microsoft JhengHei" panose="020B0604030504040204" pitchFamily="34" charset="-120"/>
                <a:ea typeface="Microsoft JhengHei" panose="020B0604030504040204" pitchFamily="34" charset="-120"/>
              </a:rPr>
              <a:t>3. Place the insertion point where you want the text to appear.</a:t>
            </a:r>
            <a:r>
              <a:rPr lang="en-US" dirty="0">
                <a:latin typeface="Microsoft JhengHei" panose="020B0604030504040204" pitchFamily="34" charset="-120"/>
                <a:ea typeface="Microsoft JhengHei" panose="020B0604030504040204" pitchFamily="34" charset="-120"/>
              </a:rPr>
              <a:t/>
            </a:r>
            <a:br>
              <a:rPr lang="en-US" dirty="0">
                <a:latin typeface="Microsoft JhengHei" panose="020B0604030504040204" pitchFamily="34" charset="-120"/>
                <a:ea typeface="Microsoft JhengHei" panose="020B0604030504040204" pitchFamily="34" charset="-120"/>
              </a:rPr>
            </a:br>
            <a:endParaRPr lang="en-US" dirty="0">
              <a:latin typeface="Microsoft JhengHei" panose="020B0604030504040204" pitchFamily="34" charset="-120"/>
              <a:ea typeface="Microsoft JhengHei" panose="020B0604030504040204" pitchFamily="34" charset="-120"/>
            </a:endParaRPr>
          </a:p>
        </p:txBody>
      </p:sp>
      <p:sp>
        <p:nvSpPr>
          <p:cNvPr id="5" name="Rectangle 4"/>
          <p:cNvSpPr/>
          <p:nvPr/>
        </p:nvSpPr>
        <p:spPr>
          <a:xfrm>
            <a:off x="5994400" y="2340311"/>
            <a:ext cx="6096000" cy="646331"/>
          </a:xfrm>
          <a:prstGeom prst="rect">
            <a:avLst/>
          </a:prstGeom>
        </p:spPr>
        <p:txBody>
          <a:bodyPr>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4. Click </a:t>
            </a:r>
            <a:r>
              <a:rPr lang="en-US" dirty="0">
                <a:solidFill>
                  <a:srgbClr val="505860"/>
                </a:solidFill>
                <a:latin typeface="Microsoft JhengHei" panose="020B0604030504040204" pitchFamily="34" charset="-120"/>
                <a:ea typeface="Microsoft JhengHei" panose="020B0604030504040204" pitchFamily="34" charset="-120"/>
              </a:rPr>
              <a:t>the </a:t>
            </a:r>
            <a:r>
              <a:rPr lang="en-US" b="1" dirty="0">
                <a:solidFill>
                  <a:srgbClr val="FF0000"/>
                </a:solidFill>
                <a:latin typeface="Microsoft JhengHei" panose="020B0604030504040204" pitchFamily="34" charset="-120"/>
                <a:ea typeface="Microsoft JhengHei" panose="020B0604030504040204" pitchFamily="34" charset="-120"/>
              </a:rPr>
              <a:t>Paste</a:t>
            </a:r>
            <a:r>
              <a:rPr lang="en-US" dirty="0">
                <a:solidFill>
                  <a:srgbClr val="505860"/>
                </a:solidFill>
                <a:latin typeface="Microsoft JhengHei" panose="020B0604030504040204" pitchFamily="34" charset="-120"/>
                <a:ea typeface="Microsoft JhengHei" panose="020B0604030504040204" pitchFamily="34" charset="-120"/>
              </a:rPr>
              <a:t> command on the Home tab. Alternatively, you can press </a:t>
            </a:r>
            <a:r>
              <a:rPr lang="en-US" b="1" dirty="0" err="1">
                <a:solidFill>
                  <a:srgbClr val="FF0000"/>
                </a:solidFill>
                <a:latin typeface="Microsoft JhengHei" panose="020B0604030504040204" pitchFamily="34" charset="-120"/>
                <a:ea typeface="Microsoft JhengHei" panose="020B0604030504040204" pitchFamily="34" charset="-120"/>
              </a:rPr>
              <a:t>Ctrl+V</a:t>
            </a:r>
            <a:r>
              <a:rPr lang="en-US" dirty="0">
                <a:solidFill>
                  <a:srgbClr val="FF0000"/>
                </a:solidFill>
                <a:latin typeface="Microsoft JhengHei" panose="020B0604030504040204" pitchFamily="34" charset="-120"/>
                <a:ea typeface="Microsoft JhengHei" panose="020B0604030504040204" pitchFamily="34" charset="-120"/>
              </a:rPr>
              <a:t> </a:t>
            </a:r>
            <a:r>
              <a:rPr lang="en-US" dirty="0">
                <a:solidFill>
                  <a:srgbClr val="505860"/>
                </a:solidFill>
                <a:latin typeface="Microsoft JhengHei" panose="020B0604030504040204" pitchFamily="34" charset="-120"/>
                <a:ea typeface="Microsoft JhengHei" panose="020B0604030504040204" pitchFamily="34" charset="-120"/>
              </a:rPr>
              <a:t>on your keyboard.</a:t>
            </a:r>
            <a:endParaRPr lang="en-US" dirty="0">
              <a:latin typeface="Microsoft JhengHei" panose="020B0604030504040204" pitchFamily="34" charset="-120"/>
              <a:ea typeface="Microsoft JhengHei" panose="020B0604030504040204" pitchFamily="34" charset="-120"/>
            </a:endParaRPr>
          </a:p>
        </p:txBody>
      </p:sp>
      <p:pic>
        <p:nvPicPr>
          <p:cNvPr id="9" name="Picture 8"/>
          <p:cNvPicPr>
            <a:picLocks noChangeAspect="1"/>
          </p:cNvPicPr>
          <p:nvPr/>
        </p:nvPicPr>
        <p:blipFill>
          <a:blip r:embed="rId3"/>
          <a:stretch>
            <a:fillRect/>
          </a:stretch>
        </p:blipFill>
        <p:spPr>
          <a:xfrm>
            <a:off x="634193" y="3263641"/>
            <a:ext cx="5048250" cy="2190750"/>
          </a:xfrm>
          <a:prstGeom prst="rect">
            <a:avLst/>
          </a:prstGeom>
        </p:spPr>
      </p:pic>
      <p:pic>
        <p:nvPicPr>
          <p:cNvPr id="11" name="Picture 10"/>
          <p:cNvPicPr>
            <a:picLocks noChangeAspect="1"/>
          </p:cNvPicPr>
          <p:nvPr/>
        </p:nvPicPr>
        <p:blipFill>
          <a:blip r:embed="rId4"/>
          <a:stretch>
            <a:fillRect/>
          </a:stretch>
        </p:blipFill>
        <p:spPr>
          <a:xfrm>
            <a:off x="6247524" y="3263641"/>
            <a:ext cx="5322176" cy="2405731"/>
          </a:xfrm>
          <a:prstGeom prst="rect">
            <a:avLst/>
          </a:prstGeom>
        </p:spPr>
      </p:pic>
      <p:sp>
        <p:nvSpPr>
          <p:cNvPr id="6" name="Slide Number Placeholder 5"/>
          <p:cNvSpPr>
            <a:spLocks noGrp="1"/>
          </p:cNvSpPr>
          <p:nvPr>
            <p:ph type="sldNum" sz="quarter" idx="12"/>
          </p:nvPr>
        </p:nvSpPr>
        <p:spPr/>
        <p:txBody>
          <a:bodyPr/>
          <a:lstStyle/>
          <a:p>
            <a:fld id="{FA1B90FA-9B2D-4AB8-AB7B-075CFE2BFDB3}" type="slidenum">
              <a:rPr lang="en-US" smtClean="0"/>
              <a:t>50</a:t>
            </a:fld>
            <a:endParaRPr lang="en-US"/>
          </a:p>
        </p:txBody>
      </p:sp>
    </p:spTree>
    <p:extLst>
      <p:ext uri="{BB962C8B-B14F-4D97-AF65-F5344CB8AC3E}">
        <p14:creationId xmlns:p14="http://schemas.microsoft.com/office/powerpoint/2010/main" val="203119577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65726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Drag and drop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340311"/>
            <a:ext cx="5256221" cy="646331"/>
          </a:xfrm>
          <a:prstGeom prst="rect">
            <a:avLst/>
          </a:prstGeom>
        </p:spPr>
        <p:txBody>
          <a:bodyPr wrap="square">
            <a:spAutoFit/>
          </a:bodyPr>
          <a:lstStyle/>
          <a:p>
            <a:r>
              <a:rPr lang="en-US" dirty="0">
                <a:solidFill>
                  <a:srgbClr val="505860"/>
                </a:solidFill>
                <a:latin typeface="Microsoft JhengHei" panose="020B0604030504040204" pitchFamily="34" charset="-120"/>
                <a:ea typeface="Microsoft JhengHei" panose="020B0604030504040204" pitchFamily="34" charset="-120"/>
              </a:rPr>
              <a:t>1. Select the </a:t>
            </a:r>
            <a:r>
              <a:rPr lang="en-US" b="1" dirty="0">
                <a:solidFill>
                  <a:schemeClr val="accent1"/>
                </a:solidFill>
                <a:latin typeface="Microsoft JhengHei" panose="020B0604030504040204" pitchFamily="34" charset="-120"/>
                <a:ea typeface="Microsoft JhengHei" panose="020B0604030504040204" pitchFamily="34" charset="-120"/>
              </a:rPr>
              <a:t>text</a:t>
            </a:r>
            <a:r>
              <a:rPr lang="en-US" dirty="0">
                <a:solidFill>
                  <a:srgbClr val="505860"/>
                </a:solidFill>
                <a:latin typeface="Microsoft JhengHei" panose="020B0604030504040204" pitchFamily="34" charset="-120"/>
                <a:ea typeface="Microsoft JhengHei" panose="020B0604030504040204" pitchFamily="34" charset="-120"/>
              </a:rPr>
              <a:t> you want to move.</a:t>
            </a:r>
            <a:br>
              <a:rPr lang="en-US" dirty="0">
                <a:solidFill>
                  <a:srgbClr val="505860"/>
                </a:solidFill>
                <a:latin typeface="Microsoft JhengHei" panose="020B0604030504040204" pitchFamily="34" charset="-120"/>
                <a:ea typeface="Microsoft JhengHei" panose="020B0604030504040204" pitchFamily="34" charset="-120"/>
              </a:rPr>
            </a:br>
            <a:endParaRPr lang="en-US" dirty="0">
              <a:solidFill>
                <a:srgbClr val="505860"/>
              </a:solidFill>
              <a:latin typeface="Microsoft JhengHei" panose="020B0604030504040204" pitchFamily="34" charset="-120"/>
              <a:ea typeface="Microsoft JhengHei" panose="020B0604030504040204" pitchFamily="34" charset="-120"/>
            </a:endParaRPr>
          </a:p>
        </p:txBody>
      </p:sp>
      <p:pic>
        <p:nvPicPr>
          <p:cNvPr id="12290" name="Picture 2" descr="selecting text to move"/>
          <p:cNvPicPr>
            <a:picLocks noChangeAspect="1" noChangeArrowheads="1"/>
          </p:cNvPicPr>
          <p:nvPr/>
        </p:nvPicPr>
        <p:blipFill rotWithShape="1">
          <a:blip r:embed="rId3">
            <a:extLst>
              <a:ext uri="{28A0092B-C50C-407E-A947-70E740481C1C}">
                <a14:useLocalDpi xmlns:a14="http://schemas.microsoft.com/office/drawing/2010/main" val="0"/>
              </a:ext>
            </a:extLst>
          </a:blip>
          <a:srcRect r="-1053" b="-1775"/>
          <a:stretch/>
        </p:blipFill>
        <p:spPr bwMode="auto">
          <a:xfrm>
            <a:off x="1412874" y="2714276"/>
            <a:ext cx="9570707" cy="350872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1583509" y="3771900"/>
            <a:ext cx="9287691" cy="4191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FA1B90FA-9B2D-4AB8-AB7B-075CFE2BFDB3}" type="slidenum">
              <a:rPr lang="en-US" smtClean="0"/>
              <a:t>51</a:t>
            </a:fld>
            <a:endParaRPr lang="en-US"/>
          </a:p>
        </p:txBody>
      </p:sp>
    </p:spTree>
    <p:extLst>
      <p:ext uri="{BB962C8B-B14F-4D97-AF65-F5344CB8AC3E}">
        <p14:creationId xmlns:p14="http://schemas.microsoft.com/office/powerpoint/2010/main" val="23163648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65726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Drag and drop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340311"/>
            <a:ext cx="11227607" cy="646331"/>
          </a:xfrm>
          <a:prstGeom prst="rect">
            <a:avLst/>
          </a:prstGeom>
        </p:spPr>
        <p:txBody>
          <a:bodyPr wrap="square">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2. Click </a:t>
            </a:r>
            <a:r>
              <a:rPr lang="en-US" dirty="0">
                <a:solidFill>
                  <a:srgbClr val="505860"/>
                </a:solidFill>
                <a:latin typeface="Microsoft JhengHei" panose="020B0604030504040204" pitchFamily="34" charset="-120"/>
                <a:ea typeface="Microsoft JhengHei" panose="020B0604030504040204" pitchFamily="34" charset="-120"/>
              </a:rPr>
              <a:t>and drag the </a:t>
            </a:r>
            <a:r>
              <a:rPr lang="en-US" b="1" dirty="0">
                <a:solidFill>
                  <a:schemeClr val="accent1"/>
                </a:solidFill>
                <a:latin typeface="Microsoft JhengHei" panose="020B0604030504040204" pitchFamily="34" charset="-120"/>
                <a:ea typeface="Microsoft JhengHei" panose="020B0604030504040204" pitchFamily="34" charset="-120"/>
              </a:rPr>
              <a:t>text</a:t>
            </a:r>
            <a:r>
              <a:rPr lang="en-US" dirty="0">
                <a:solidFill>
                  <a:srgbClr val="505860"/>
                </a:solidFill>
                <a:latin typeface="Microsoft JhengHei" panose="020B0604030504040204" pitchFamily="34" charset="-120"/>
                <a:ea typeface="Microsoft JhengHei" panose="020B0604030504040204" pitchFamily="34" charset="-120"/>
              </a:rPr>
              <a:t> to the location where you want it to appear. A small rectangle will appear below the arrow to indicate that you are moving text.</a:t>
            </a:r>
          </a:p>
        </p:txBody>
      </p:sp>
      <p:pic>
        <p:nvPicPr>
          <p:cNvPr id="14338" name="Picture 2" descr="dragging and dropping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175" y="2986642"/>
            <a:ext cx="8693111" cy="3744358"/>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1527175" y="5588000"/>
            <a:ext cx="885825" cy="7747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12"/>
          </p:nvPr>
        </p:nvSpPr>
        <p:spPr/>
        <p:txBody>
          <a:bodyPr/>
          <a:lstStyle/>
          <a:p>
            <a:fld id="{FA1B90FA-9B2D-4AB8-AB7B-075CFE2BFDB3}" type="slidenum">
              <a:rPr lang="en-US" smtClean="0"/>
              <a:t>52</a:t>
            </a:fld>
            <a:endParaRPr lang="en-US"/>
          </a:p>
        </p:txBody>
      </p:sp>
    </p:spTree>
    <p:extLst>
      <p:ext uri="{BB962C8B-B14F-4D97-AF65-F5344CB8AC3E}">
        <p14:creationId xmlns:p14="http://schemas.microsoft.com/office/powerpoint/2010/main" val="292665982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65726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Drag and drop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276811"/>
            <a:ext cx="11227607" cy="369332"/>
          </a:xfrm>
          <a:prstGeom prst="rect">
            <a:avLst/>
          </a:prstGeom>
        </p:spPr>
        <p:txBody>
          <a:bodyPr wrap="square">
            <a:spAutoFit/>
          </a:bodyPr>
          <a:lstStyle/>
          <a:p>
            <a:r>
              <a:rPr lang="en-US" dirty="0">
                <a:solidFill>
                  <a:srgbClr val="505860"/>
                </a:solidFill>
                <a:latin typeface="Microsoft JhengHei" panose="020B0604030504040204" pitchFamily="34" charset="-120"/>
                <a:ea typeface="Microsoft JhengHei" panose="020B0604030504040204" pitchFamily="34" charset="-120"/>
              </a:rPr>
              <a:t>3. Release the mouse, and the text will appear.</a:t>
            </a:r>
          </a:p>
        </p:txBody>
      </p:sp>
      <p:pic>
        <p:nvPicPr>
          <p:cNvPr id="15362" name="Picture 2" descr="the moved tex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3675" y="2709643"/>
            <a:ext cx="8962721" cy="3163315"/>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604151" y="5105400"/>
            <a:ext cx="8568550" cy="576943"/>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Slide Number Placeholder 4"/>
          <p:cNvSpPr>
            <a:spLocks noGrp="1"/>
          </p:cNvSpPr>
          <p:nvPr>
            <p:ph type="sldNum" sz="quarter" idx="12"/>
          </p:nvPr>
        </p:nvSpPr>
        <p:spPr/>
        <p:txBody>
          <a:bodyPr/>
          <a:lstStyle/>
          <a:p>
            <a:fld id="{FA1B90FA-9B2D-4AB8-AB7B-075CFE2BFDB3}" type="slidenum">
              <a:rPr lang="en-US" smtClean="0"/>
              <a:t>53</a:t>
            </a:fld>
            <a:endParaRPr lang="en-US"/>
          </a:p>
        </p:txBody>
      </p:sp>
    </p:spTree>
    <p:extLst>
      <p:ext uri="{BB962C8B-B14F-4D97-AF65-F5344CB8AC3E}">
        <p14:creationId xmlns:p14="http://schemas.microsoft.com/office/powerpoint/2010/main" val="221097499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272656"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Symbols</a:t>
            </a:r>
          </a:p>
        </p:txBody>
      </p:sp>
      <p:sp>
        <p:nvSpPr>
          <p:cNvPr id="5" name="Rectangle 4"/>
          <p:cNvSpPr/>
          <p:nvPr/>
        </p:nvSpPr>
        <p:spPr>
          <a:xfrm>
            <a:off x="914400" y="2154009"/>
            <a:ext cx="11046372"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JhengHei" panose="020B0604030504040204" pitchFamily="34" charset="-120"/>
                <a:ea typeface="Microsoft JhengHei" panose="020B0604030504040204" pitchFamily="34" charset="-120"/>
              </a:rPr>
              <a:t>If you need to insert an unusual character that's not on your keyboard, such as </a:t>
            </a:r>
            <a:r>
              <a:rPr lang="en-US" dirty="0">
                <a:solidFill>
                  <a:schemeClr val="accent1"/>
                </a:solidFill>
                <a:latin typeface="Microsoft JhengHei" panose="020B0604030504040204" pitchFamily="34" charset="-120"/>
                <a:ea typeface="Microsoft JhengHei" panose="020B0604030504040204" pitchFamily="34" charset="-120"/>
              </a:rPr>
              <a:t>a copyright (©) </a:t>
            </a:r>
            <a:r>
              <a:rPr lang="en-US" dirty="0">
                <a:solidFill>
                  <a:srgbClr val="505860"/>
                </a:solidFill>
                <a:latin typeface="Microsoft JhengHei" panose="020B0604030504040204" pitchFamily="34" charset="-120"/>
                <a:ea typeface="Microsoft JhengHei" panose="020B0604030504040204" pitchFamily="34" charset="-120"/>
              </a:rPr>
              <a:t>or </a:t>
            </a:r>
            <a:r>
              <a:rPr lang="en-US" dirty="0">
                <a:solidFill>
                  <a:schemeClr val="accent1"/>
                </a:solidFill>
                <a:latin typeface="Microsoft JhengHei" panose="020B0604030504040204" pitchFamily="34" charset="-120"/>
                <a:ea typeface="Microsoft JhengHei" panose="020B0604030504040204" pitchFamily="34" charset="-120"/>
              </a:rPr>
              <a:t>trademark (™) </a:t>
            </a:r>
            <a:r>
              <a:rPr lang="en-US" dirty="0">
                <a:solidFill>
                  <a:srgbClr val="505860"/>
                </a:solidFill>
                <a:latin typeface="Microsoft JhengHei" panose="020B0604030504040204" pitchFamily="34" charset="-120"/>
                <a:ea typeface="Microsoft JhengHei" panose="020B0604030504040204" pitchFamily="34" charset="-120"/>
              </a:rPr>
              <a:t>symbol, you can usually find them with the Symbol command.</a:t>
            </a:r>
            <a:endParaRPr lang="en-US" dirty="0">
              <a:latin typeface="Microsoft JhengHei" panose="020B0604030504040204" pitchFamily="34" charset="-120"/>
              <a:ea typeface="Microsoft JhengHei" panose="020B0604030504040204" pitchFamily="34" charset="-120"/>
            </a:endParaRPr>
          </a:p>
        </p:txBody>
      </p:sp>
      <p:sp>
        <p:nvSpPr>
          <p:cNvPr id="4" name="Rectangle 3"/>
          <p:cNvSpPr/>
          <p:nvPr/>
        </p:nvSpPr>
        <p:spPr>
          <a:xfrm>
            <a:off x="522286" y="3196071"/>
            <a:ext cx="5245100" cy="646331"/>
          </a:xfrm>
          <a:prstGeom prst="rect">
            <a:avLst/>
          </a:prstGeom>
        </p:spPr>
        <p:txBody>
          <a:bodyPr wrap="square">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1. Place </a:t>
            </a:r>
            <a:r>
              <a:rPr lang="en-US" dirty="0">
                <a:solidFill>
                  <a:srgbClr val="505860"/>
                </a:solidFill>
                <a:latin typeface="Microsoft JhengHei" panose="020B0604030504040204" pitchFamily="34" charset="-120"/>
                <a:ea typeface="Microsoft JhengHei" panose="020B0604030504040204" pitchFamily="34" charset="-120"/>
              </a:rPr>
              <a:t>the insertion point where you want the symbol to appear.</a:t>
            </a:r>
            <a:endParaRPr lang="en-US" dirty="0">
              <a:latin typeface="Microsoft JhengHei" panose="020B0604030504040204" pitchFamily="34" charset="-120"/>
              <a:ea typeface="Microsoft JhengHei" panose="020B0604030504040204" pitchFamily="34" charset="-120"/>
            </a:endParaRPr>
          </a:p>
        </p:txBody>
      </p:sp>
      <p:pic>
        <p:nvPicPr>
          <p:cNvPr id="17410" name="Picture 2" descr="choosing where the symbol will appear"/>
          <p:cNvPicPr>
            <a:picLocks noChangeAspect="1" noChangeArrowheads="1"/>
          </p:cNvPicPr>
          <p:nvPr/>
        </p:nvPicPr>
        <p:blipFill rotWithShape="1">
          <a:blip r:embed="rId3">
            <a:extLst>
              <a:ext uri="{28A0092B-C50C-407E-A947-70E740481C1C}">
                <a14:useLocalDpi xmlns:a14="http://schemas.microsoft.com/office/drawing/2010/main" val="0"/>
              </a:ext>
            </a:extLst>
          </a:blip>
          <a:srcRect r="15726"/>
          <a:stretch/>
        </p:blipFill>
        <p:spPr bwMode="auto">
          <a:xfrm>
            <a:off x="371474" y="4238134"/>
            <a:ext cx="5546725" cy="2066925"/>
          </a:xfrm>
          <a:prstGeom prst="rect">
            <a:avLst/>
          </a:prstGeom>
          <a:noFill/>
          <a:extLst>
            <a:ext uri="{909E8E84-426E-40DD-AFC4-6F175D3DCCD1}">
              <a14:hiddenFill xmlns:a14="http://schemas.microsoft.com/office/drawing/2010/main">
                <a:solidFill>
                  <a:srgbClr val="FFFFFF"/>
                </a:solidFill>
              </a14:hiddenFill>
            </a:ext>
          </a:extLst>
        </p:spPr>
      </p:pic>
      <p:sp>
        <p:nvSpPr>
          <p:cNvPr id="14" name="Rectangle 13"/>
          <p:cNvSpPr/>
          <p:nvPr/>
        </p:nvSpPr>
        <p:spPr>
          <a:xfrm>
            <a:off x="6529386" y="3190373"/>
            <a:ext cx="5245100" cy="923330"/>
          </a:xfrm>
          <a:prstGeom prst="rect">
            <a:avLst/>
          </a:prstGeom>
        </p:spPr>
        <p:txBody>
          <a:bodyPr wrap="square">
            <a:spAutoFit/>
          </a:bodyPr>
          <a:lstStyle/>
          <a:p>
            <a:r>
              <a:rPr lang="en-US" dirty="0" smtClean="0">
                <a:solidFill>
                  <a:srgbClr val="505860"/>
                </a:solidFill>
                <a:latin typeface="Microsoft JhengHei" panose="020B0604030504040204" pitchFamily="34" charset="-120"/>
                <a:ea typeface="Microsoft JhengHei" panose="020B0604030504040204" pitchFamily="34" charset="-120"/>
              </a:rPr>
              <a:t>2. Click </a:t>
            </a:r>
            <a:r>
              <a:rPr lang="en-US" dirty="0">
                <a:solidFill>
                  <a:srgbClr val="505860"/>
                </a:solidFill>
                <a:latin typeface="Microsoft JhengHei" panose="020B0604030504040204" pitchFamily="34" charset="-120"/>
                <a:ea typeface="Microsoft JhengHei" panose="020B0604030504040204" pitchFamily="34" charset="-120"/>
              </a:rPr>
              <a:t>the Insert tab</a:t>
            </a:r>
            <a:r>
              <a:rPr lang="en-US" dirty="0" smtClean="0">
                <a:solidFill>
                  <a:srgbClr val="505860"/>
                </a:solidFill>
                <a:latin typeface="Microsoft JhengHei" panose="020B0604030504040204" pitchFamily="34" charset="-120"/>
                <a:ea typeface="Microsoft JhengHei" panose="020B0604030504040204" pitchFamily="34" charset="-120"/>
              </a:rPr>
              <a:t>. </a:t>
            </a:r>
            <a:r>
              <a:rPr lang="en-US" dirty="0">
                <a:solidFill>
                  <a:srgbClr val="505860"/>
                </a:solidFill>
                <a:latin typeface="Microsoft JhengHei" panose="020B0604030504040204" pitchFamily="34" charset="-120"/>
                <a:ea typeface="Microsoft JhengHei" panose="020B0604030504040204" pitchFamily="34" charset="-120"/>
              </a:rPr>
              <a:t>Locate and select the </a:t>
            </a:r>
            <a:r>
              <a:rPr lang="en-US" b="1" dirty="0">
                <a:solidFill>
                  <a:schemeClr val="accent1"/>
                </a:solidFill>
                <a:latin typeface="Microsoft JhengHei" panose="020B0604030504040204" pitchFamily="34" charset="-120"/>
                <a:ea typeface="Microsoft JhengHei" panose="020B0604030504040204" pitchFamily="34" charset="-120"/>
              </a:rPr>
              <a:t>Symbol</a:t>
            </a:r>
            <a:r>
              <a:rPr lang="en-US" dirty="0">
                <a:solidFill>
                  <a:srgbClr val="505860"/>
                </a:solidFill>
                <a:latin typeface="Microsoft JhengHei" panose="020B0604030504040204" pitchFamily="34" charset="-120"/>
                <a:ea typeface="Microsoft JhengHei" panose="020B0604030504040204" pitchFamily="34" charset="-120"/>
              </a:rPr>
              <a:t> command, then choose the desired symbol from the drop-down menu. </a:t>
            </a:r>
          </a:p>
        </p:txBody>
      </p:sp>
      <p:pic>
        <p:nvPicPr>
          <p:cNvPr id="17412" name="Picture 4" descr="navigating to the insert ta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9386" y="4238134"/>
            <a:ext cx="3076575" cy="1352550"/>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nserting a symbol"/>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0636" y="4625977"/>
            <a:ext cx="2066687" cy="2232023"/>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9605961" y="6413500"/>
            <a:ext cx="1379541" cy="3429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503374" y="6420080"/>
            <a:ext cx="5094408" cy="307777"/>
          </a:xfrm>
          <a:prstGeom prst="rect">
            <a:avLst/>
          </a:prstGeom>
        </p:spPr>
        <p:txBody>
          <a:bodyPr wrap="square">
            <a:spAutoFit/>
          </a:bodyPr>
          <a:lstStyle/>
          <a:p>
            <a:pPr algn="r"/>
            <a:r>
              <a:rPr lang="en-US" sz="1400" i="1" dirty="0">
                <a:solidFill>
                  <a:srgbClr val="505860"/>
                </a:solidFill>
                <a:latin typeface="Source Sans Pro"/>
              </a:rPr>
              <a:t>If you don't see the one you want, select </a:t>
            </a:r>
            <a:r>
              <a:rPr lang="en-US" sz="1400" b="1" i="1" dirty="0">
                <a:solidFill>
                  <a:srgbClr val="505860"/>
                </a:solidFill>
                <a:latin typeface="Source Sans Pro"/>
              </a:rPr>
              <a:t>More Symbols</a:t>
            </a:r>
            <a:r>
              <a:rPr lang="en-US" sz="1400" i="1" dirty="0" smtClean="0">
                <a:solidFill>
                  <a:srgbClr val="505860"/>
                </a:solidFill>
                <a:latin typeface="Source Sans Pro"/>
              </a:rPr>
              <a:t>.&gt;&gt;</a:t>
            </a:r>
            <a:endParaRPr lang="en-US" sz="1400" i="1" dirty="0"/>
          </a:p>
        </p:txBody>
      </p:sp>
      <p:sp>
        <p:nvSpPr>
          <p:cNvPr id="7" name="Slide Number Placeholder 6"/>
          <p:cNvSpPr>
            <a:spLocks noGrp="1"/>
          </p:cNvSpPr>
          <p:nvPr>
            <p:ph type="sldNum" sz="quarter" idx="12"/>
          </p:nvPr>
        </p:nvSpPr>
        <p:spPr/>
        <p:txBody>
          <a:bodyPr/>
          <a:lstStyle/>
          <a:p>
            <a:fld id="{FA1B90FA-9B2D-4AB8-AB7B-075CFE2BFDB3}" type="slidenum">
              <a:rPr lang="en-US" smtClean="0"/>
              <a:t>54</a:t>
            </a:fld>
            <a:endParaRPr lang="en-US"/>
          </a:p>
        </p:txBody>
      </p:sp>
    </p:spTree>
    <p:extLst>
      <p:ext uri="{BB962C8B-B14F-4D97-AF65-F5344CB8AC3E}">
        <p14:creationId xmlns:p14="http://schemas.microsoft.com/office/powerpoint/2010/main" val="34921906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326453"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Find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179340"/>
            <a:ext cx="11227607"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In our example, we've written an academic paper and will use the </a:t>
            </a:r>
            <a:r>
              <a:rPr lang="en-US" b="1" dirty="0">
                <a:solidFill>
                  <a:schemeClr val="accent1"/>
                </a:solidFill>
                <a:latin typeface="Microsoft YaHei" panose="020B0503020204020204" pitchFamily="34" charset="-122"/>
                <a:ea typeface="Microsoft YaHei" panose="020B0503020204020204" pitchFamily="34" charset="-122"/>
              </a:rPr>
              <a:t>Find command </a:t>
            </a:r>
            <a:r>
              <a:rPr lang="en-US" dirty="0">
                <a:solidFill>
                  <a:srgbClr val="505860"/>
                </a:solidFill>
                <a:latin typeface="Microsoft YaHei" panose="020B0503020204020204" pitchFamily="34" charset="-122"/>
                <a:ea typeface="Microsoft YaHei" panose="020B0503020204020204" pitchFamily="34" charset="-122"/>
              </a:rPr>
              <a:t>to locate all </a:t>
            </a:r>
            <a:br>
              <a:rPr lang="en-US" dirty="0">
                <a:solidFill>
                  <a:srgbClr val="505860"/>
                </a:solidFill>
                <a:latin typeface="Microsoft YaHei" panose="020B0503020204020204" pitchFamily="34" charset="-122"/>
                <a:ea typeface="Microsoft YaHei" panose="020B0503020204020204" pitchFamily="34" charset="-122"/>
              </a:rPr>
            </a:br>
            <a:r>
              <a:rPr lang="en-US" dirty="0">
                <a:solidFill>
                  <a:srgbClr val="505860"/>
                </a:solidFill>
                <a:latin typeface="Microsoft YaHei" panose="020B0503020204020204" pitchFamily="34" charset="-122"/>
                <a:ea typeface="Microsoft YaHei" panose="020B0503020204020204" pitchFamily="34" charset="-122"/>
              </a:rPr>
              <a:t>references to a particular author's last name.</a:t>
            </a:r>
          </a:p>
        </p:txBody>
      </p:sp>
      <p:sp>
        <p:nvSpPr>
          <p:cNvPr id="7" name="Rectangle 6"/>
          <p:cNvSpPr/>
          <p:nvPr/>
        </p:nvSpPr>
        <p:spPr>
          <a:xfrm>
            <a:off x="315029" y="2998582"/>
            <a:ext cx="5792795" cy="1189473"/>
          </a:xfrm>
          <a:prstGeom prst="rect">
            <a:avLst/>
          </a:prstGeom>
        </p:spPr>
        <p:txBody>
          <a:bodyPr wrap="square">
            <a:spAutoFit/>
          </a:bodyPr>
          <a:lstStyle/>
          <a:p>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1. From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Home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tab,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click the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Find</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command. The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navigation pane will appear on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left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side of the screen.</a:t>
            </a:r>
          </a:p>
          <a:p>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5" name="Picture 4"/>
          <p:cNvPicPr>
            <a:picLocks noChangeAspect="1"/>
          </p:cNvPicPr>
          <p:nvPr/>
        </p:nvPicPr>
        <p:blipFill rotWithShape="1">
          <a:blip r:embed="rId3"/>
          <a:srcRect l="47646"/>
          <a:stretch/>
        </p:blipFill>
        <p:spPr>
          <a:xfrm>
            <a:off x="634193" y="4325635"/>
            <a:ext cx="5374697" cy="1992972"/>
          </a:xfrm>
          <a:prstGeom prst="rect">
            <a:avLst/>
          </a:prstGeom>
        </p:spPr>
      </p:pic>
      <p:sp>
        <p:nvSpPr>
          <p:cNvPr id="9" name="Rectangle 8"/>
          <p:cNvSpPr/>
          <p:nvPr/>
        </p:nvSpPr>
        <p:spPr>
          <a:xfrm>
            <a:off x="4726112" y="4756934"/>
            <a:ext cx="1222625" cy="40069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6467506" y="2998582"/>
            <a:ext cx="2487790" cy="1200329"/>
          </a:xfrm>
          <a:prstGeom prst="rect">
            <a:avLst/>
          </a:prstGeom>
        </p:spPr>
        <p:txBody>
          <a:bodyPr wrap="square">
            <a:spAutoFit/>
          </a:bodyPr>
          <a:lstStyle/>
          <a:p>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2. </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Type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the text you want to find in the field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the top of the navigation pane. </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12" name="Picture 2" descr="https://media.gcflearnfree.org/content/568bdf328d7fa91e7c8d89a2_01_05_2016/2016-01-05_12-22-0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70282" y="2871404"/>
            <a:ext cx="2990490" cy="3771060"/>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55</a:t>
            </a:fld>
            <a:endParaRPr lang="en-US"/>
          </a:p>
        </p:txBody>
      </p:sp>
    </p:spTree>
    <p:extLst>
      <p:ext uri="{BB962C8B-B14F-4D97-AF65-F5344CB8AC3E}">
        <p14:creationId xmlns:p14="http://schemas.microsoft.com/office/powerpoint/2010/main" val="96703340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326453"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Find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634193" y="2174157"/>
            <a:ext cx="11326579"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4. If </a:t>
            </a:r>
            <a:r>
              <a:rPr lang="en-US" dirty="0">
                <a:solidFill>
                  <a:srgbClr val="505860"/>
                </a:solidFill>
                <a:latin typeface="Microsoft YaHei" panose="020B0503020204020204" pitchFamily="34" charset="-122"/>
                <a:ea typeface="Microsoft YaHei" panose="020B0503020204020204" pitchFamily="34" charset="-122"/>
              </a:rPr>
              <a:t>the text appears more than once, </a:t>
            </a:r>
            <a:r>
              <a:rPr lang="en-US" b="1" dirty="0">
                <a:solidFill>
                  <a:schemeClr val="accent1"/>
                </a:solidFill>
                <a:latin typeface="Microsoft YaHei" panose="020B0503020204020204" pitchFamily="34" charset="-122"/>
                <a:ea typeface="Microsoft YaHei" panose="020B0503020204020204" pitchFamily="34" charset="-122"/>
              </a:rPr>
              <a:t>choose a review option to review each </a:t>
            </a:r>
            <a:r>
              <a:rPr lang="en-US" b="1" dirty="0" smtClean="0">
                <a:solidFill>
                  <a:schemeClr val="accent1"/>
                </a:solidFill>
                <a:latin typeface="Microsoft YaHei" panose="020B0503020204020204" pitchFamily="34" charset="-122"/>
                <a:ea typeface="Microsoft YaHei" panose="020B0503020204020204" pitchFamily="34" charset="-122"/>
              </a:rPr>
              <a:t>instance</a:t>
            </a:r>
            <a:r>
              <a:rPr lang="en-US" dirty="0" smtClean="0">
                <a:solidFill>
                  <a:srgbClr val="505860"/>
                </a:solidFill>
                <a:latin typeface="Microsoft YaHei" panose="020B0503020204020204" pitchFamily="34" charset="-122"/>
                <a:ea typeface="Microsoft YaHei" panose="020B0503020204020204" pitchFamily="34" charset="-122"/>
              </a:rPr>
              <a:t>. When </a:t>
            </a:r>
            <a:r>
              <a:rPr lang="en-US" dirty="0">
                <a:solidFill>
                  <a:srgbClr val="505860"/>
                </a:solidFill>
                <a:latin typeface="Microsoft YaHei" panose="020B0503020204020204" pitchFamily="34" charset="-122"/>
                <a:ea typeface="Microsoft YaHei" panose="020B0503020204020204" pitchFamily="34" charset="-122"/>
              </a:rPr>
              <a:t>an instance of the text is selected, it will highlight in gray:</a:t>
            </a:r>
          </a:p>
        </p:txBody>
      </p:sp>
      <p:sp>
        <p:nvSpPr>
          <p:cNvPr id="12" name="Rectangle 11"/>
          <p:cNvSpPr/>
          <p:nvPr/>
        </p:nvSpPr>
        <p:spPr>
          <a:xfrm>
            <a:off x="634192" y="2820488"/>
            <a:ext cx="11326579" cy="646331"/>
          </a:xfrm>
          <a:prstGeom prst="rect">
            <a:avLst/>
          </a:prstGeom>
        </p:spPr>
        <p:txBody>
          <a:bodyPr wrap="square">
            <a:spAutoFit/>
          </a:bodyPr>
          <a:lstStyle/>
          <a:p>
            <a:r>
              <a:rPr lang="en-US" b="1" i="1" u="sng"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Arrows: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Use the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arrows            to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move through the results one at a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time. Results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previews: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r>
            <a:b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b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Select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 result preview to jump directly to the location of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specific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result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in</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your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document.</a:t>
            </a:r>
          </a:p>
        </p:txBody>
      </p:sp>
      <p:pic>
        <p:nvPicPr>
          <p:cNvPr id="14" name="Picture 4" descr="http://assets.gcflearnfree.org/topics/233/basics_find_arrows_inlin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9983" y="2877481"/>
            <a:ext cx="476867" cy="224408"/>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s://media.gcflearnfree.org/content/568bdf328d7fa91e7c8d89a2_01_05_2016/2016-01-11_08-48-30.png"/>
          <p:cNvPicPr>
            <a:picLocks noChangeAspect="1" noChangeArrowheads="1"/>
          </p:cNvPicPr>
          <p:nvPr/>
        </p:nvPicPr>
        <p:blipFill rotWithShape="1">
          <a:blip r:embed="rId4">
            <a:extLst>
              <a:ext uri="{28A0092B-C50C-407E-A947-70E740481C1C}">
                <a14:useLocalDpi xmlns:a14="http://schemas.microsoft.com/office/drawing/2010/main" val="0"/>
              </a:ext>
            </a:extLst>
          </a:blip>
          <a:srcRect b="31675"/>
          <a:stretch/>
        </p:blipFill>
        <p:spPr bwMode="auto">
          <a:xfrm>
            <a:off x="1061357" y="3664888"/>
            <a:ext cx="10215172" cy="299717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56</a:t>
            </a:fld>
            <a:endParaRPr lang="en-US"/>
          </a:p>
        </p:txBody>
      </p:sp>
    </p:spTree>
    <p:extLst>
      <p:ext uri="{BB962C8B-B14F-4D97-AF65-F5344CB8AC3E}">
        <p14:creationId xmlns:p14="http://schemas.microsoft.com/office/powerpoint/2010/main" val="202692179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326453"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Find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8" name="Rectangle 7"/>
          <p:cNvSpPr/>
          <p:nvPr/>
        </p:nvSpPr>
        <p:spPr>
          <a:xfrm>
            <a:off x="679004" y="2154009"/>
            <a:ext cx="11281768" cy="369332"/>
          </a:xfrm>
          <a:prstGeom prst="rect">
            <a:avLst/>
          </a:prstGeom>
        </p:spPr>
        <p:txBody>
          <a:bodyPr wrap="square">
            <a:spAutoFit/>
          </a:bodyPr>
          <a:lstStyle/>
          <a:p>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5. When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you are finished, click the </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X</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to close the navigation pane. The highlighting will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disappear</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sp>
        <p:nvSpPr>
          <p:cNvPr id="10" name="Rectangle 9"/>
          <p:cNvSpPr/>
          <p:nvPr/>
        </p:nvSpPr>
        <p:spPr>
          <a:xfrm>
            <a:off x="254876" y="5732356"/>
            <a:ext cx="4382438" cy="523220"/>
          </a:xfrm>
          <a:prstGeom prst="rect">
            <a:avLst/>
          </a:prstGeom>
        </p:spPr>
        <p:txBody>
          <a:bodyPr wrap="square">
            <a:spAutoFit/>
          </a:bodyPr>
          <a:lstStyle/>
          <a:p>
            <a:pPr algn="ctr"/>
            <a:r>
              <a:rPr lang="en-US" sz="1400" b="1" i="1" dirty="0">
                <a:solidFill>
                  <a:srgbClr val="C00000"/>
                </a:solidFill>
                <a:latin typeface="Arial Narrow" panose="020B0606020202030204" pitchFamily="34" charset="0"/>
                <a:cs typeface="Superspace Regular" panose="02000000000000000000" pitchFamily="2" charset="0"/>
              </a:rPr>
              <a:t>You can also access the Find command by pressing </a:t>
            </a:r>
            <a:r>
              <a:rPr lang="en-US" sz="1400" b="1" i="1" dirty="0" err="1">
                <a:solidFill>
                  <a:srgbClr val="C00000"/>
                </a:solidFill>
                <a:latin typeface="Arial Narrow" panose="020B0606020202030204" pitchFamily="34" charset="0"/>
                <a:cs typeface="Superspace Regular" panose="02000000000000000000" pitchFamily="2" charset="0"/>
              </a:rPr>
              <a:t>Ctrl+F</a:t>
            </a:r>
            <a:r>
              <a:rPr lang="en-US" sz="1400" b="1" i="1" dirty="0">
                <a:solidFill>
                  <a:srgbClr val="C00000"/>
                </a:solidFill>
                <a:latin typeface="Arial Narrow" panose="020B0606020202030204" pitchFamily="34" charset="0"/>
                <a:cs typeface="Superspace Regular" panose="02000000000000000000" pitchFamily="2" charset="0"/>
              </a:rPr>
              <a:t> </a:t>
            </a:r>
            <a:r>
              <a:rPr lang="en-US" sz="1400" b="1" i="1" dirty="0" smtClean="0">
                <a:solidFill>
                  <a:srgbClr val="C00000"/>
                </a:solidFill>
                <a:latin typeface="Arial Narrow" panose="020B0606020202030204" pitchFamily="34" charset="0"/>
                <a:cs typeface="Superspace Regular" panose="02000000000000000000" pitchFamily="2" charset="0"/>
              </a:rPr>
              <a:t> on </a:t>
            </a:r>
            <a:r>
              <a:rPr lang="en-US" sz="1400" b="1" i="1" dirty="0">
                <a:solidFill>
                  <a:srgbClr val="C00000"/>
                </a:solidFill>
                <a:latin typeface="Arial Narrow" panose="020B0606020202030204" pitchFamily="34" charset="0"/>
                <a:cs typeface="Superspace Regular" panose="02000000000000000000" pitchFamily="2" charset="0"/>
              </a:rPr>
              <a:t>your keyboard.</a:t>
            </a:r>
          </a:p>
        </p:txBody>
      </p:sp>
      <p:sp>
        <p:nvSpPr>
          <p:cNvPr id="5" name="Rectangle 4"/>
          <p:cNvSpPr/>
          <p:nvPr/>
        </p:nvSpPr>
        <p:spPr>
          <a:xfrm>
            <a:off x="5218428" y="2706190"/>
            <a:ext cx="6742343"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6. For </a:t>
            </a:r>
            <a:r>
              <a:rPr lang="en-US" dirty="0">
                <a:solidFill>
                  <a:srgbClr val="505860"/>
                </a:solidFill>
                <a:latin typeface="Microsoft YaHei" panose="020B0503020204020204" pitchFamily="34" charset="-122"/>
                <a:ea typeface="Microsoft YaHei" panose="020B0503020204020204" pitchFamily="34" charset="-122"/>
                <a:cs typeface="Superspace Regular" panose="02000000000000000000" pitchFamily="2" charset="0"/>
              </a:rPr>
              <a:t>more search options, click the drop-down arrow next to the search field.</a:t>
            </a:r>
          </a:p>
        </p:txBody>
      </p:sp>
      <p:pic>
        <p:nvPicPr>
          <p:cNvPr id="6" name="Picture 5"/>
          <p:cNvPicPr>
            <a:picLocks noChangeAspect="1"/>
          </p:cNvPicPr>
          <p:nvPr/>
        </p:nvPicPr>
        <p:blipFill>
          <a:blip r:embed="rId3"/>
          <a:stretch>
            <a:fillRect/>
          </a:stretch>
        </p:blipFill>
        <p:spPr>
          <a:xfrm>
            <a:off x="254876" y="2706191"/>
            <a:ext cx="4692681" cy="2712210"/>
          </a:xfrm>
          <a:prstGeom prst="rect">
            <a:avLst/>
          </a:prstGeom>
        </p:spPr>
      </p:pic>
      <p:pic>
        <p:nvPicPr>
          <p:cNvPr id="7170" name="Picture 2" descr="https://media.gcflearnfree.org/content/568bdf328d7fa91e7c8d89a2_01_05_2016/2016-01-05_12-23-43.png"/>
          <p:cNvPicPr>
            <a:picLocks noChangeAspect="1" noChangeArrowheads="1"/>
          </p:cNvPicPr>
          <p:nvPr/>
        </p:nvPicPr>
        <p:blipFill rotWithShape="1">
          <a:blip r:embed="rId4">
            <a:extLst>
              <a:ext uri="{28A0092B-C50C-407E-A947-70E740481C1C}">
                <a14:useLocalDpi xmlns:a14="http://schemas.microsoft.com/office/drawing/2010/main" val="0"/>
              </a:ext>
            </a:extLst>
          </a:blip>
          <a:srcRect b="45459"/>
          <a:stretch/>
        </p:blipFill>
        <p:spPr bwMode="auto">
          <a:xfrm>
            <a:off x="5218428" y="3352521"/>
            <a:ext cx="6821793" cy="304504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209314" y="4408714"/>
            <a:ext cx="1779815" cy="37555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4" name="Slide Number Placeholder 3"/>
          <p:cNvSpPr>
            <a:spLocks noGrp="1"/>
          </p:cNvSpPr>
          <p:nvPr>
            <p:ph type="sldNum" sz="quarter" idx="12"/>
          </p:nvPr>
        </p:nvSpPr>
        <p:spPr/>
        <p:txBody>
          <a:bodyPr/>
          <a:lstStyle/>
          <a:p>
            <a:fld id="{FA1B90FA-9B2D-4AB8-AB7B-075CFE2BFDB3}" type="slidenum">
              <a:rPr lang="en-US" smtClean="0"/>
              <a:t>57</a:t>
            </a:fld>
            <a:endParaRPr lang="en-US"/>
          </a:p>
        </p:txBody>
      </p:sp>
    </p:spTree>
    <p:extLst>
      <p:ext uri="{BB962C8B-B14F-4D97-AF65-F5344CB8AC3E}">
        <p14:creationId xmlns:p14="http://schemas.microsoft.com/office/powerpoint/2010/main" val="292895950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769908"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Replace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text</a:t>
            </a:r>
          </a:p>
        </p:txBody>
      </p:sp>
      <p:sp>
        <p:nvSpPr>
          <p:cNvPr id="4" name="Rectangle 3"/>
          <p:cNvSpPr/>
          <p:nvPr/>
        </p:nvSpPr>
        <p:spPr>
          <a:xfrm>
            <a:off x="254876" y="2411577"/>
            <a:ext cx="5166210" cy="646331"/>
          </a:xfrm>
          <a:prstGeom prst="rect">
            <a:avLst/>
          </a:prstGeom>
        </p:spPr>
        <p:txBody>
          <a:bodyPr wrap="square">
            <a:spAutoFit/>
          </a:bodyPr>
          <a:lstStyle/>
          <a:p>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1. From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Home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tab, click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Replace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command</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endParaRPr lang="en-US" dirty="0">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7" name="Picture 6"/>
          <p:cNvPicPr>
            <a:picLocks noChangeAspect="1"/>
          </p:cNvPicPr>
          <p:nvPr/>
        </p:nvPicPr>
        <p:blipFill>
          <a:blip r:embed="rId3"/>
          <a:stretch>
            <a:fillRect/>
          </a:stretch>
        </p:blipFill>
        <p:spPr>
          <a:xfrm>
            <a:off x="459997" y="3202731"/>
            <a:ext cx="4961089" cy="1819240"/>
          </a:xfrm>
          <a:prstGeom prst="rect">
            <a:avLst/>
          </a:prstGeom>
        </p:spPr>
      </p:pic>
      <p:sp>
        <p:nvSpPr>
          <p:cNvPr id="14" name="Rectangle 13"/>
          <p:cNvSpPr/>
          <p:nvPr/>
        </p:nvSpPr>
        <p:spPr>
          <a:xfrm>
            <a:off x="5682342" y="2411577"/>
            <a:ext cx="6278429" cy="1477328"/>
          </a:xfrm>
          <a:prstGeom prst="rect">
            <a:avLst/>
          </a:prstGeom>
        </p:spPr>
        <p:txBody>
          <a:bodyPr wrap="square">
            <a:spAutoFit/>
          </a:bodyPr>
          <a:lstStyle/>
          <a:p>
            <a:pPr fontAlgn="base"/>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2. The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Find and Replace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dialog box will appear.</a:t>
            </a:r>
          </a:p>
          <a:p>
            <a:pPr marL="285750" indent="-285750" fontAlgn="base">
              <a:buFont typeface="Wingdings" panose="05000000000000000000" pitchFamily="2" charset="2"/>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Type the text you want to find in the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Find</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what</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field</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p>
          <a:p>
            <a:pPr marL="285750" indent="-285750" fontAlgn="base">
              <a:buFont typeface="Wingdings" panose="05000000000000000000" pitchFamily="2" charset="2"/>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Type the text you want to replace it with in the Replace with: field. Then click </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Find Next</a:t>
            </a:r>
            <a:r>
              <a:rPr lang="en-US"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t>
            </a:r>
            <a:endParaRPr lang="en-US" b="0" i="0" dirty="0">
              <a:solidFill>
                <a:schemeClr val="accent1"/>
              </a:solidFill>
              <a:effectLst/>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17" name="Picture 2" descr="Screenshot of Word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02728" y="3888905"/>
            <a:ext cx="6158043" cy="254260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58</a:t>
            </a:fld>
            <a:endParaRPr lang="en-US"/>
          </a:p>
        </p:txBody>
      </p:sp>
    </p:spTree>
    <p:extLst>
      <p:ext uri="{BB962C8B-B14F-4D97-AF65-F5344CB8AC3E}">
        <p14:creationId xmlns:p14="http://schemas.microsoft.com/office/powerpoint/2010/main" val="262743779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769908"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Replace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text</a:t>
            </a:r>
          </a:p>
        </p:txBody>
      </p:sp>
      <p:sp>
        <p:nvSpPr>
          <p:cNvPr id="8" name="Rectangle 7"/>
          <p:cNvSpPr/>
          <p:nvPr/>
        </p:nvSpPr>
        <p:spPr>
          <a:xfrm>
            <a:off x="254876" y="2259914"/>
            <a:ext cx="11705896" cy="923330"/>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Word will find the first instance of the text and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highlight</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it in gray.</a:t>
            </a:r>
          </a:p>
          <a:p>
            <a:pPr marL="285750" indent="-285750" fontAlgn="base">
              <a:buFont typeface="Arial" panose="020B0604020202020204" pitchFamily="34" charset="0"/>
              <a:buChar char="•"/>
            </a:pP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Review</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 text to make sure you want to replace it. In our example, the text is part of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the </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title of the paper and does not need to be replaced. We'll click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Find </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Next </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again</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endParaRPr lang="en-US" b="0" i="0" dirty="0">
              <a:solidFill>
                <a:srgbClr val="707880"/>
              </a:solidFill>
              <a:effectLst/>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9" name="Picture 2" descr="Screenshot of Word 2013"/>
          <p:cNvPicPr>
            <a:picLocks noChangeAspect="1" noChangeArrowheads="1"/>
          </p:cNvPicPr>
          <p:nvPr/>
        </p:nvPicPr>
        <p:blipFill rotWithShape="1">
          <a:blip r:embed="rId3">
            <a:extLst>
              <a:ext uri="{28A0092B-C50C-407E-A947-70E740481C1C}">
                <a14:useLocalDpi xmlns:a14="http://schemas.microsoft.com/office/drawing/2010/main" val="0"/>
              </a:ext>
            </a:extLst>
          </a:blip>
          <a:srcRect t="42469" b="-1"/>
          <a:stretch/>
        </p:blipFill>
        <p:spPr bwMode="auto">
          <a:xfrm>
            <a:off x="2367685" y="4422926"/>
            <a:ext cx="6253802" cy="229299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4"/>
          <a:srcRect b="78129"/>
          <a:stretch/>
        </p:blipFill>
        <p:spPr>
          <a:xfrm>
            <a:off x="2024784" y="3289149"/>
            <a:ext cx="7554686" cy="1133777"/>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59</a:t>
            </a:fld>
            <a:endParaRPr lang="en-US"/>
          </a:p>
        </p:txBody>
      </p:sp>
    </p:spTree>
    <p:extLst>
      <p:ext uri="{BB962C8B-B14F-4D97-AF65-F5344CB8AC3E}">
        <p14:creationId xmlns:p14="http://schemas.microsoft.com/office/powerpoint/2010/main" val="15885667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40466" y="1912429"/>
            <a:ext cx="1669047" cy="400110"/>
          </a:xfrm>
          <a:prstGeom prst="rect">
            <a:avLst/>
          </a:prstGeom>
        </p:spPr>
        <p:txBody>
          <a:bodyPr wrap="none">
            <a:spAutoFit/>
          </a:bodyPr>
          <a:lstStyle/>
          <a:p>
            <a:pPr algn="ctr" fontAlgn="base"/>
            <a:r>
              <a:rPr lang="en-US" sz="2000" b="1" dirty="0">
                <a:latin typeface="Microsoft YaHei" panose="020B0503020204020204" pitchFamily="34" charset="-122"/>
                <a:cs typeface="Arial" panose="020B0604020202020204" pitchFamily="34" charset="0"/>
              </a:rPr>
              <a:t>The Ribbon</a:t>
            </a:r>
            <a:endParaRPr lang="en-US" sz="2000" b="1" i="0" dirty="0">
              <a:effectLst/>
              <a:latin typeface="Microsoft YaHei" panose="020B0503020204020204" pitchFamily="34" charset="-122"/>
              <a:cs typeface="Arial" panose="020B0604020202020204" pitchFamily="34" charset="0"/>
            </a:endParaRPr>
          </a:p>
        </p:txBody>
      </p:sp>
      <p:pic>
        <p:nvPicPr>
          <p:cNvPr id="5122" name="Picture 2" descr="tabs on the Ribb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729" y="3454750"/>
            <a:ext cx="10708271" cy="253924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615108" y="2468686"/>
            <a:ext cx="11345664" cy="646331"/>
          </a:xfrm>
          <a:prstGeom prst="rect">
            <a:avLst/>
          </a:prstGeom>
        </p:spPr>
        <p:txBody>
          <a:bodyPr wrap="square">
            <a:spAutoFit/>
          </a:bodyPr>
          <a:lstStyle/>
          <a:p>
            <a:r>
              <a:rPr lang="en-US" dirty="0">
                <a:solidFill>
                  <a:srgbClr val="505860"/>
                </a:solidFill>
                <a:latin typeface="Microsoft YaHei" panose="020B0503020204020204" pitchFamily="34" charset="-122"/>
                <a:cs typeface="Arial" panose="020B0604020202020204" pitchFamily="34" charset="0"/>
              </a:rPr>
              <a:t>Word uses a </a:t>
            </a:r>
            <a:r>
              <a:rPr lang="en-US" b="1" dirty="0">
                <a:solidFill>
                  <a:schemeClr val="accent1"/>
                </a:solidFill>
                <a:latin typeface="Microsoft YaHei" panose="020B0503020204020204" pitchFamily="34" charset="-122"/>
                <a:cs typeface="Arial" panose="020B0604020202020204" pitchFamily="34" charset="0"/>
              </a:rPr>
              <a:t>tabbed Ribbon system</a:t>
            </a:r>
            <a:r>
              <a:rPr lang="en-US" dirty="0">
                <a:solidFill>
                  <a:srgbClr val="505860"/>
                </a:solidFill>
                <a:latin typeface="Microsoft YaHei" panose="020B0503020204020204" pitchFamily="34" charset="-122"/>
                <a:cs typeface="Arial" panose="020B0604020202020204" pitchFamily="34" charset="0"/>
              </a:rPr>
              <a:t> instead of traditional menus. The </a:t>
            </a:r>
            <a:r>
              <a:rPr lang="en-US" b="1" dirty="0" smtClean="0">
                <a:solidFill>
                  <a:schemeClr val="accent1"/>
                </a:solidFill>
                <a:latin typeface="Microsoft YaHei" panose="020B0503020204020204" pitchFamily="34" charset="-122"/>
                <a:cs typeface="Arial" panose="020B0604020202020204" pitchFamily="34" charset="0"/>
              </a:rPr>
              <a:t>Ribbon</a:t>
            </a:r>
            <a:r>
              <a:rPr lang="th-TH" b="1" dirty="0" smtClean="0">
                <a:solidFill>
                  <a:srgbClr val="505860"/>
                </a:solidFill>
                <a:latin typeface="Microsoft YaHei" panose="020B0503020204020204" pitchFamily="34" charset="-122"/>
                <a:cs typeface="Arial" panose="020B0604020202020204" pitchFamily="34" charset="0"/>
              </a:rPr>
              <a:t> </a:t>
            </a:r>
            <a:r>
              <a:rPr lang="en-US" dirty="0" smtClean="0">
                <a:solidFill>
                  <a:srgbClr val="505860"/>
                </a:solidFill>
                <a:latin typeface="Microsoft YaHei" panose="020B0503020204020204" pitchFamily="34" charset="-122"/>
                <a:cs typeface="Arial" panose="020B0604020202020204" pitchFamily="34" charset="0"/>
              </a:rPr>
              <a:t>contains</a:t>
            </a:r>
            <a:r>
              <a:rPr lang="en-US" dirty="0">
                <a:solidFill>
                  <a:srgbClr val="505860"/>
                </a:solidFill>
                <a:latin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cs typeface="Arial" panose="020B0604020202020204" pitchFamily="34" charset="0"/>
              </a:rPr>
              <a:t>multiple</a:t>
            </a:r>
            <a:r>
              <a:rPr lang="en-US" b="1" dirty="0">
                <a:solidFill>
                  <a:srgbClr val="505860"/>
                </a:solidFill>
                <a:latin typeface="Microsoft YaHei" panose="020B0503020204020204" pitchFamily="34" charset="-122"/>
                <a:cs typeface="Arial" panose="020B0604020202020204" pitchFamily="34" charset="0"/>
              </a:rPr>
              <a:t> </a:t>
            </a:r>
            <a:r>
              <a:rPr lang="en-US" b="1" dirty="0">
                <a:solidFill>
                  <a:schemeClr val="accent1"/>
                </a:solidFill>
                <a:latin typeface="Microsoft YaHei" panose="020B0503020204020204" pitchFamily="34" charset="-122"/>
                <a:cs typeface="Arial" panose="020B0604020202020204" pitchFamily="34" charset="0"/>
              </a:rPr>
              <a:t>tabs</a:t>
            </a:r>
            <a:r>
              <a:rPr lang="en-US" dirty="0">
                <a:solidFill>
                  <a:srgbClr val="505860"/>
                </a:solidFill>
                <a:latin typeface="Microsoft YaHei" panose="020B0503020204020204" pitchFamily="34" charset="-122"/>
                <a:cs typeface="Arial" panose="020B0604020202020204" pitchFamily="34" charset="0"/>
              </a:rPr>
              <a:t>, which you can find near the top of the Word window.</a:t>
            </a:r>
          </a:p>
        </p:txBody>
      </p:sp>
      <p:sp>
        <p:nvSpPr>
          <p:cNvPr id="8" name="Title 1"/>
          <p:cNvSpPr>
            <a:spLocks noGrp="1"/>
          </p:cNvSpPr>
          <p:nvPr>
            <p:ph type="title"/>
          </p:nvPr>
        </p:nvSpPr>
        <p:spPr>
          <a:xfrm>
            <a:off x="254876" y="1254314"/>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6</a:t>
            </a:fld>
            <a:endParaRPr lang="en-US"/>
          </a:p>
        </p:txBody>
      </p:sp>
    </p:spTree>
    <p:extLst>
      <p:ext uri="{BB962C8B-B14F-4D97-AF65-F5344CB8AC3E}">
        <p14:creationId xmlns:p14="http://schemas.microsoft.com/office/powerpoint/2010/main" val="157144388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1769908"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Replace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text</a:t>
            </a:r>
          </a:p>
        </p:txBody>
      </p:sp>
      <p:sp>
        <p:nvSpPr>
          <p:cNvPr id="6" name="Rectangle 5"/>
          <p:cNvSpPr/>
          <p:nvPr/>
        </p:nvSpPr>
        <p:spPr>
          <a:xfrm>
            <a:off x="473528" y="2154009"/>
            <a:ext cx="11487243" cy="1200329"/>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Word will jump to the next instance of the text. If you want to replace it, select one of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the </a:t>
            </a: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replace</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options:</a:t>
            </a:r>
          </a:p>
          <a:p>
            <a:pPr marL="742950" lvl="1" indent="-285750" fontAlgn="base">
              <a:buFont typeface="Wingdings" panose="05000000000000000000" pitchFamily="2" charset="2"/>
              <a:buChar char="q"/>
            </a:pPr>
            <a:r>
              <a:rPr lang="en-US" b="1" dirty="0" smtClean="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Replace</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will replace individual instances of text. In our example, we'll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choose</a:t>
            </a:r>
            <a:r>
              <a:rPr lang="th-TH"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dirty="0" smtClean="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this option</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a:t>
            </a:r>
          </a:p>
          <a:p>
            <a:pPr marL="742950" lvl="1" indent="-285750" fontAlgn="base">
              <a:buFont typeface="Wingdings" panose="05000000000000000000" pitchFamily="2" charset="2"/>
              <a:buChar char="q"/>
            </a:pP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Replace</a:t>
            </a:r>
            <a:r>
              <a:rPr lang="en-US" b="1"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a:t>
            </a:r>
            <a:r>
              <a:rPr lang="en-US" b="1" dirty="0">
                <a:solidFill>
                  <a:schemeClr val="accent1"/>
                </a:solidFill>
                <a:latin typeface="Microsoft YaHei" panose="020B0503020204020204" pitchFamily="34" charset="-122"/>
                <a:ea typeface="Microsoft YaHei" panose="020B0503020204020204" pitchFamily="34" charset="-122"/>
                <a:cs typeface="Superspace Regular" panose="02000000000000000000" pitchFamily="2" charset="0"/>
              </a:rPr>
              <a:t>All</a:t>
            </a:r>
            <a:r>
              <a:rPr lang="en-US" dirty="0">
                <a:solidFill>
                  <a:srgbClr val="707880"/>
                </a:solidFill>
                <a:latin typeface="Microsoft YaHei" panose="020B0503020204020204" pitchFamily="34" charset="-122"/>
                <a:ea typeface="Microsoft YaHei" panose="020B0503020204020204" pitchFamily="34" charset="-122"/>
                <a:cs typeface="Superspace Regular" panose="02000000000000000000" pitchFamily="2" charset="0"/>
              </a:rPr>
              <a:t> will replace every instance of the text throughout the document.</a:t>
            </a:r>
            <a:endParaRPr lang="en-US" b="0" i="0" dirty="0">
              <a:solidFill>
                <a:srgbClr val="707880"/>
              </a:solidFill>
              <a:effectLst/>
              <a:latin typeface="Microsoft YaHei" panose="020B0503020204020204" pitchFamily="34" charset="-122"/>
              <a:ea typeface="Microsoft YaHei" panose="020B0503020204020204" pitchFamily="34" charset="-122"/>
              <a:cs typeface="Superspace Regular" panose="02000000000000000000" pitchFamily="2" charset="0"/>
            </a:endParaRPr>
          </a:p>
        </p:txBody>
      </p:sp>
      <p:pic>
        <p:nvPicPr>
          <p:cNvPr id="8194" name="Picture 2" descr="https://media.gcflearnfree.org/content/568bdf328d7fa91e7c8d89a2_01_05_2016/2016-01-05_12-29-47.png"/>
          <p:cNvPicPr>
            <a:picLocks noChangeAspect="1" noChangeArrowheads="1"/>
          </p:cNvPicPr>
          <p:nvPr/>
        </p:nvPicPr>
        <p:blipFill rotWithShape="1">
          <a:blip r:embed="rId3">
            <a:extLst>
              <a:ext uri="{28A0092B-C50C-407E-A947-70E740481C1C}">
                <a14:useLocalDpi xmlns:a14="http://schemas.microsoft.com/office/drawing/2010/main" val="0"/>
              </a:ext>
            </a:extLst>
          </a:blip>
          <a:srcRect t="29620"/>
          <a:stretch/>
        </p:blipFill>
        <p:spPr bwMode="auto">
          <a:xfrm>
            <a:off x="254876" y="4163786"/>
            <a:ext cx="5627851" cy="246646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creenshot of Word 20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6318" y="3478156"/>
            <a:ext cx="6948481" cy="250761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60</a:t>
            </a:fld>
            <a:endParaRPr lang="en-US"/>
          </a:p>
        </p:txBody>
      </p:sp>
    </p:spTree>
    <p:extLst>
      <p:ext uri="{BB962C8B-B14F-4D97-AF65-F5344CB8AC3E}">
        <p14:creationId xmlns:p14="http://schemas.microsoft.com/office/powerpoint/2010/main" val="244720430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Document Creation</a:t>
            </a:r>
          </a:p>
        </p:txBody>
      </p:sp>
      <p:sp>
        <p:nvSpPr>
          <p:cNvPr id="3" name="Rectangle 2"/>
          <p:cNvSpPr/>
          <p:nvPr/>
        </p:nvSpPr>
        <p:spPr>
          <a:xfrm>
            <a:off x="254876" y="1753899"/>
            <a:ext cx="2186240"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Undo and Redo</a:t>
            </a:r>
          </a:p>
        </p:txBody>
      </p:sp>
      <p:sp>
        <p:nvSpPr>
          <p:cNvPr id="5" name="Rectangle 4"/>
          <p:cNvSpPr/>
          <p:nvPr/>
        </p:nvSpPr>
        <p:spPr>
          <a:xfrm>
            <a:off x="914400" y="2154009"/>
            <a:ext cx="11046372" cy="1200329"/>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JhengHei" panose="020B0604030504040204" pitchFamily="34" charset="-120"/>
                <a:ea typeface="Microsoft JhengHei" panose="020B0604030504040204" pitchFamily="34" charset="-120"/>
              </a:rPr>
              <a:t>Let's say you're working on a document and accidentally delete some text. Fortunately, you won't have to retype everything you just deleted! Word allows you to </a:t>
            </a:r>
            <a:r>
              <a:rPr lang="en-US" b="1" dirty="0">
                <a:solidFill>
                  <a:schemeClr val="accent1"/>
                </a:solidFill>
                <a:latin typeface="Microsoft JhengHei" panose="020B0604030504040204" pitchFamily="34" charset="-120"/>
                <a:ea typeface="Microsoft JhengHei" panose="020B0604030504040204" pitchFamily="34" charset="-120"/>
              </a:rPr>
              <a:t>undo</a:t>
            </a:r>
            <a:r>
              <a:rPr lang="en-US" dirty="0">
                <a:solidFill>
                  <a:srgbClr val="505860"/>
                </a:solidFill>
                <a:latin typeface="Microsoft JhengHei" panose="020B0604030504040204" pitchFamily="34" charset="-120"/>
                <a:ea typeface="Microsoft JhengHei" panose="020B0604030504040204" pitchFamily="34" charset="-120"/>
              </a:rPr>
              <a:t> your most recent action when you make a mistake like </a:t>
            </a:r>
            <a:r>
              <a:rPr lang="en-US" dirty="0" smtClean="0">
                <a:solidFill>
                  <a:srgbClr val="505860"/>
                </a:solidFill>
                <a:latin typeface="Microsoft JhengHei" panose="020B0604030504040204" pitchFamily="34" charset="-120"/>
                <a:ea typeface="Microsoft JhengHei" panose="020B0604030504040204" pitchFamily="34" charset="-120"/>
              </a:rPr>
              <a:t>this. You select </a:t>
            </a:r>
            <a:r>
              <a:rPr lang="en-US" dirty="0">
                <a:solidFill>
                  <a:srgbClr val="505860"/>
                </a:solidFill>
                <a:latin typeface="Microsoft JhengHei" panose="020B0604030504040204" pitchFamily="34" charset="-120"/>
                <a:ea typeface="Microsoft JhengHei" panose="020B0604030504040204" pitchFamily="34" charset="-120"/>
              </a:rPr>
              <a:t>the </a:t>
            </a:r>
            <a:r>
              <a:rPr lang="en-US" b="1" dirty="0">
                <a:solidFill>
                  <a:schemeClr val="accent1"/>
                </a:solidFill>
                <a:latin typeface="Microsoft JhengHei" panose="020B0604030504040204" pitchFamily="34" charset="-120"/>
                <a:ea typeface="Microsoft JhengHei" panose="020B0604030504040204" pitchFamily="34" charset="-120"/>
              </a:rPr>
              <a:t>Undo</a:t>
            </a:r>
            <a:r>
              <a:rPr lang="en-US" dirty="0">
                <a:solidFill>
                  <a:srgbClr val="505860"/>
                </a:solidFill>
                <a:latin typeface="Microsoft JhengHei" panose="020B0604030504040204" pitchFamily="34" charset="-120"/>
                <a:ea typeface="Microsoft JhengHei" panose="020B0604030504040204" pitchFamily="34" charset="-120"/>
              </a:rPr>
              <a:t> command on the Quick Access Toolbar. Alternatively, you can press </a:t>
            </a:r>
            <a:r>
              <a:rPr lang="en-US" b="1" dirty="0" err="1">
                <a:solidFill>
                  <a:srgbClr val="FF0000"/>
                </a:solidFill>
                <a:latin typeface="Microsoft JhengHei" panose="020B0604030504040204" pitchFamily="34" charset="-120"/>
                <a:ea typeface="Microsoft JhengHei" panose="020B0604030504040204" pitchFamily="34" charset="-120"/>
              </a:rPr>
              <a:t>Ctrl+Z</a:t>
            </a:r>
            <a:r>
              <a:rPr lang="en-US" dirty="0">
                <a:solidFill>
                  <a:srgbClr val="505860"/>
                </a:solidFill>
                <a:latin typeface="Microsoft JhengHei" panose="020B0604030504040204" pitchFamily="34" charset="-120"/>
                <a:ea typeface="Microsoft JhengHei" panose="020B0604030504040204" pitchFamily="34" charset="-120"/>
              </a:rPr>
              <a:t> on your keyboard. </a:t>
            </a:r>
            <a:endParaRPr lang="en-US" dirty="0">
              <a:latin typeface="Microsoft JhengHei" panose="020B0604030504040204" pitchFamily="34" charset="-120"/>
              <a:ea typeface="Microsoft JhengHei" panose="020B0604030504040204" pitchFamily="34" charset="-120"/>
            </a:endParaRPr>
          </a:p>
        </p:txBody>
      </p:sp>
      <p:pic>
        <p:nvPicPr>
          <p:cNvPr id="16386" name="Picture 2" descr="using the Undo comma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3300" y="4150344"/>
            <a:ext cx="4799716" cy="222573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914400" y="3370034"/>
            <a:ext cx="11046372"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JhengHei" panose="020B0604030504040204" pitchFamily="34" charset="-120"/>
                <a:ea typeface="Microsoft JhengHei" panose="020B0604030504040204" pitchFamily="34" charset="-120"/>
              </a:rPr>
              <a:t>By contrast, the </a:t>
            </a:r>
            <a:r>
              <a:rPr lang="en-US" b="1" dirty="0">
                <a:solidFill>
                  <a:schemeClr val="accent1"/>
                </a:solidFill>
                <a:latin typeface="Microsoft JhengHei" panose="020B0604030504040204" pitchFamily="34" charset="-120"/>
                <a:ea typeface="Microsoft JhengHei" panose="020B0604030504040204" pitchFamily="34" charset="-120"/>
              </a:rPr>
              <a:t>Redo</a:t>
            </a:r>
            <a:r>
              <a:rPr lang="en-US" dirty="0">
                <a:solidFill>
                  <a:srgbClr val="505860"/>
                </a:solidFill>
                <a:latin typeface="Microsoft JhengHei" panose="020B0604030504040204" pitchFamily="34" charset="-120"/>
                <a:ea typeface="Microsoft JhengHei" panose="020B0604030504040204" pitchFamily="34" charset="-120"/>
              </a:rPr>
              <a:t> command allows you to reverse the last undo. You can also access this command by pressing</a:t>
            </a:r>
            <a:r>
              <a:rPr lang="en-US" b="1" dirty="0">
                <a:solidFill>
                  <a:srgbClr val="505860"/>
                </a:solidFill>
                <a:latin typeface="Microsoft JhengHei" panose="020B0604030504040204" pitchFamily="34" charset="-120"/>
                <a:ea typeface="Microsoft JhengHei" panose="020B0604030504040204" pitchFamily="34" charset="-120"/>
              </a:rPr>
              <a:t> </a:t>
            </a:r>
            <a:r>
              <a:rPr lang="en-US" b="1" dirty="0" err="1">
                <a:solidFill>
                  <a:srgbClr val="FF0000"/>
                </a:solidFill>
                <a:latin typeface="Microsoft JhengHei" panose="020B0604030504040204" pitchFamily="34" charset="-120"/>
                <a:ea typeface="Microsoft JhengHei" panose="020B0604030504040204" pitchFamily="34" charset="-120"/>
              </a:rPr>
              <a:t>Ctrl+Y</a:t>
            </a:r>
            <a:r>
              <a:rPr lang="en-US" dirty="0">
                <a:solidFill>
                  <a:srgbClr val="FF0000"/>
                </a:solidFill>
                <a:latin typeface="Microsoft JhengHei" panose="020B0604030504040204" pitchFamily="34" charset="-120"/>
                <a:ea typeface="Microsoft JhengHei" panose="020B0604030504040204" pitchFamily="34" charset="-120"/>
              </a:rPr>
              <a:t> </a:t>
            </a:r>
            <a:r>
              <a:rPr lang="en-US" dirty="0">
                <a:solidFill>
                  <a:srgbClr val="505860"/>
                </a:solidFill>
                <a:latin typeface="Microsoft JhengHei" panose="020B0604030504040204" pitchFamily="34" charset="-120"/>
                <a:ea typeface="Microsoft JhengHei" panose="020B0604030504040204" pitchFamily="34" charset="-120"/>
              </a:rPr>
              <a:t>on your keyboard.</a:t>
            </a:r>
            <a:endParaRPr lang="en-US" dirty="0">
              <a:latin typeface="Microsoft JhengHei" panose="020B0604030504040204" pitchFamily="34" charset="-120"/>
              <a:ea typeface="Microsoft JhengHei" panose="020B0604030504040204" pitchFamily="34" charset="-120"/>
            </a:endParaRPr>
          </a:p>
        </p:txBody>
      </p:sp>
      <p:pic>
        <p:nvPicPr>
          <p:cNvPr id="16388" name="Picture 4" descr="clicking the Redo com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7586" y="4150344"/>
            <a:ext cx="4902200" cy="2274375"/>
          </a:xfrm>
          <a:prstGeom prst="rect">
            <a:avLst/>
          </a:prstGeom>
          <a:noFill/>
          <a:extLst>
            <a:ext uri="{909E8E84-426E-40DD-AFC4-6F175D3DCCD1}">
              <a14:hiddenFill xmlns:a14="http://schemas.microsoft.com/office/drawing/2010/main">
                <a:solidFill>
                  <a:srgbClr val="FFFFFF"/>
                </a:solidFill>
              </a14:hiddenFill>
            </a:ext>
          </a:extLst>
        </p:spPr>
      </p:pic>
      <p:sp>
        <p:nvSpPr>
          <p:cNvPr id="12" name="Oval 11"/>
          <p:cNvSpPr/>
          <p:nvPr/>
        </p:nvSpPr>
        <p:spPr>
          <a:xfrm>
            <a:off x="1752600" y="4088284"/>
            <a:ext cx="571500" cy="55399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7962900" y="4110013"/>
            <a:ext cx="571500" cy="553998"/>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p:cNvSpPr>
            <a:spLocks noGrp="1"/>
          </p:cNvSpPr>
          <p:nvPr>
            <p:ph type="sldNum" sz="quarter" idx="12"/>
          </p:nvPr>
        </p:nvSpPr>
        <p:spPr/>
        <p:txBody>
          <a:bodyPr/>
          <a:lstStyle/>
          <a:p>
            <a:fld id="{FA1B90FA-9B2D-4AB8-AB7B-075CFE2BFDB3}" type="slidenum">
              <a:rPr lang="en-US" smtClean="0"/>
              <a:t>61</a:t>
            </a:fld>
            <a:endParaRPr lang="en-US"/>
          </a:p>
        </p:txBody>
      </p:sp>
    </p:spTree>
    <p:extLst>
      <p:ext uri="{BB962C8B-B14F-4D97-AF65-F5344CB8AC3E}">
        <p14:creationId xmlns:p14="http://schemas.microsoft.com/office/powerpoint/2010/main" val="106613347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3023950225"/>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solidFill>
                      <a:srgbClr val="70AD4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solidFill>
                      <a:srgbClr val="70AD47"/>
                    </a:solidFill>
                  </a:tcPr>
                </a:tc>
                <a:extLst>
                  <a:ext uri="{0D108BD9-81ED-4DB2-BD59-A6C34878D82A}">
                    <a16:rowId xmlns:a16="http://schemas.microsoft.com/office/drawing/2014/main" val="1545009400"/>
                  </a:ext>
                </a:extLst>
              </a:tr>
              <a:tr h="370840">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62</a:t>
            </a:fld>
            <a:endParaRPr lang="en-US"/>
          </a:p>
        </p:txBody>
      </p:sp>
    </p:spTree>
    <p:extLst>
      <p:ext uri="{BB962C8B-B14F-4D97-AF65-F5344CB8AC3E}">
        <p14:creationId xmlns:p14="http://schemas.microsoft.com/office/powerpoint/2010/main" val="224342411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1805623"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Introduction</a:t>
            </a:r>
          </a:p>
        </p:txBody>
      </p:sp>
      <p:sp>
        <p:nvSpPr>
          <p:cNvPr id="7" name="Rectangle 6"/>
          <p:cNvSpPr/>
          <p:nvPr/>
        </p:nvSpPr>
        <p:spPr>
          <a:xfrm>
            <a:off x="891204" y="2183024"/>
            <a:ext cx="11069568" cy="1200329"/>
          </a:xfrm>
          <a:prstGeom prst="rect">
            <a:avLst/>
          </a:prstGeom>
        </p:spPr>
        <p:txBody>
          <a:bodyPr wrap="square">
            <a:spAutoFit/>
          </a:bodyPr>
          <a:lstStyle/>
          <a:p>
            <a:pPr marL="285750" indent="-285750">
              <a:buFont typeface="Arial" panose="020B0604020202020204" pitchFamily="34" charset="0"/>
              <a:buChar char="•"/>
            </a:pPr>
            <a:r>
              <a:rPr lang="en-US" b="1" dirty="0">
                <a:solidFill>
                  <a:schemeClr val="accent1"/>
                </a:solidFill>
                <a:latin typeface="Microsoft YaHei" panose="020B0503020204020204" pitchFamily="34" charset="-122"/>
                <a:ea typeface="Microsoft YaHei" panose="020B0503020204020204" pitchFamily="34" charset="-122"/>
              </a:rPr>
              <a:t>Formatted text</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can draw the reader's attention to specific parts of a document and emphasize important information. In Word, you have several options for adjusting text, including</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font</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size</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and </a:t>
            </a:r>
            <a:r>
              <a:rPr lang="en-US" b="1" dirty="0">
                <a:solidFill>
                  <a:schemeClr val="accent1"/>
                </a:solidFill>
                <a:latin typeface="Microsoft YaHei" panose="020B0503020204020204" pitchFamily="34" charset="-122"/>
                <a:ea typeface="Microsoft YaHei" panose="020B0503020204020204" pitchFamily="34" charset="-122"/>
              </a:rPr>
              <a:t>color</a:t>
            </a:r>
            <a:r>
              <a:rPr lang="en-US" dirty="0">
                <a:solidFill>
                  <a:srgbClr val="505860"/>
                </a:solidFill>
                <a:latin typeface="Microsoft YaHei" panose="020B0503020204020204" pitchFamily="34" charset="-122"/>
                <a:ea typeface="Microsoft YaHei" panose="020B0503020204020204" pitchFamily="34" charset="-122"/>
              </a:rPr>
              <a:t>. You can also adjust the </a:t>
            </a:r>
            <a:r>
              <a:rPr lang="en-US" b="1" dirty="0">
                <a:solidFill>
                  <a:schemeClr val="accent1"/>
                </a:solidFill>
                <a:latin typeface="Microsoft YaHei" panose="020B0503020204020204" pitchFamily="34" charset="-122"/>
                <a:ea typeface="Microsoft YaHei" panose="020B0503020204020204" pitchFamily="34" charset="-122"/>
              </a:rPr>
              <a:t>alignment</a:t>
            </a:r>
            <a:r>
              <a:rPr lang="en-US" dirty="0">
                <a:solidFill>
                  <a:srgbClr val="505860"/>
                </a:solidFill>
                <a:latin typeface="Microsoft YaHei" panose="020B0503020204020204" pitchFamily="34" charset="-122"/>
                <a:ea typeface="Microsoft YaHei" panose="020B0503020204020204" pitchFamily="34" charset="-122"/>
              </a:rPr>
              <a:t> of the text to change how it is displayed on the page.</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8" name="Picture 7"/>
          <p:cNvPicPr>
            <a:picLocks noChangeAspect="1"/>
          </p:cNvPicPr>
          <p:nvPr/>
        </p:nvPicPr>
        <p:blipFill rotWithShape="1">
          <a:blip r:embed="rId3"/>
          <a:srcRect b="6914"/>
          <a:stretch/>
        </p:blipFill>
        <p:spPr>
          <a:xfrm>
            <a:off x="1650057" y="3436131"/>
            <a:ext cx="3928811" cy="2801904"/>
          </a:xfrm>
          <a:prstGeom prst="rect">
            <a:avLst/>
          </a:prstGeom>
        </p:spPr>
      </p:pic>
      <p:pic>
        <p:nvPicPr>
          <p:cNvPr id="9" name="Picture 8"/>
          <p:cNvPicPr>
            <a:picLocks noChangeAspect="1"/>
          </p:cNvPicPr>
          <p:nvPr/>
        </p:nvPicPr>
        <p:blipFill>
          <a:blip r:embed="rId4"/>
          <a:stretch>
            <a:fillRect/>
          </a:stretch>
        </p:blipFill>
        <p:spPr>
          <a:xfrm>
            <a:off x="1222513" y="4530903"/>
            <a:ext cx="1921946" cy="2013312"/>
          </a:xfrm>
          <a:prstGeom prst="rect">
            <a:avLst/>
          </a:prstGeom>
        </p:spPr>
      </p:pic>
      <p:pic>
        <p:nvPicPr>
          <p:cNvPr id="1026" name="Picture 2" descr="ผลการค้นหารูปภาพสำหรับ alignment tex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49399" y="4456860"/>
            <a:ext cx="3238500" cy="17811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ผลการค้นหารูปภาพสำหรับ font size"/>
          <p:cNvPicPr>
            <a:picLocks noChangeAspect="1" noChangeArrowheads="1"/>
          </p:cNvPicPr>
          <p:nvPr/>
        </p:nvPicPr>
        <p:blipFill rotWithShape="1">
          <a:blip r:embed="rId6">
            <a:extLst>
              <a:ext uri="{28A0092B-C50C-407E-A947-70E740481C1C}">
                <a14:useLocalDpi xmlns:a14="http://schemas.microsoft.com/office/drawing/2010/main" val="0"/>
              </a:ext>
            </a:extLst>
          </a:blip>
          <a:srcRect l="11128" r="6765"/>
          <a:stretch/>
        </p:blipFill>
        <p:spPr bwMode="auto">
          <a:xfrm>
            <a:off x="5625926" y="3572415"/>
            <a:ext cx="2095929" cy="2971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ผลการค้นหารูปภาพสำหรับ highlight text"/>
          <p:cNvPicPr>
            <a:picLocks noChangeAspect="1" noChangeArrowheads="1"/>
          </p:cNvPicPr>
          <p:nvPr/>
        </p:nvPicPr>
        <p:blipFill rotWithShape="1">
          <a:blip r:embed="rId7">
            <a:extLst>
              <a:ext uri="{28A0092B-C50C-407E-A947-70E740481C1C}">
                <a14:useLocalDpi xmlns:a14="http://schemas.microsoft.com/office/drawing/2010/main" val="0"/>
              </a:ext>
            </a:extLst>
          </a:blip>
          <a:srcRect l="4991" t="30009" r="7320" b="31879"/>
          <a:stretch/>
        </p:blipFill>
        <p:spPr bwMode="auto">
          <a:xfrm>
            <a:off x="7335747" y="3778780"/>
            <a:ext cx="4181582" cy="49031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63</a:t>
            </a:fld>
            <a:endParaRPr lang="en-US"/>
          </a:p>
        </p:txBody>
      </p:sp>
    </p:spTree>
    <p:extLst>
      <p:ext uri="{BB962C8B-B14F-4D97-AF65-F5344CB8AC3E}">
        <p14:creationId xmlns:p14="http://schemas.microsoft.com/office/powerpoint/2010/main" val="247440051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834430"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the font size</a:t>
            </a:r>
          </a:p>
        </p:txBody>
      </p:sp>
      <p:sp>
        <p:nvSpPr>
          <p:cNvPr id="4" name="Rectangle 3"/>
          <p:cNvSpPr/>
          <p:nvPr/>
        </p:nvSpPr>
        <p:spPr>
          <a:xfrm>
            <a:off x="530832" y="2407192"/>
            <a:ext cx="4482957"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text you want to modify.</a:t>
            </a:r>
            <a:br>
              <a:rPr lang="en-US" dirty="0">
                <a:solidFill>
                  <a:srgbClr val="505860"/>
                </a:solidFill>
                <a:latin typeface="Microsoft YaHei" panose="020B0503020204020204" pitchFamily="34" charset="-122"/>
                <a:ea typeface="Microsoft YaHei" panose="020B0503020204020204" pitchFamily="34" charset="-122"/>
              </a:rPr>
            </a:b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2050" name="Picture 2" descr="Selecting text to modify"/>
          <p:cNvPicPr>
            <a:picLocks noChangeAspect="1" noChangeArrowheads="1"/>
          </p:cNvPicPr>
          <p:nvPr/>
        </p:nvPicPr>
        <p:blipFill rotWithShape="1">
          <a:blip r:embed="rId3">
            <a:extLst>
              <a:ext uri="{28A0092B-C50C-407E-A947-70E740481C1C}">
                <a14:useLocalDpi xmlns:a14="http://schemas.microsoft.com/office/drawing/2010/main" val="0"/>
              </a:ext>
            </a:extLst>
          </a:blip>
          <a:srcRect b="12069"/>
          <a:stretch/>
        </p:blipFill>
        <p:spPr bwMode="auto">
          <a:xfrm>
            <a:off x="653144" y="2864711"/>
            <a:ext cx="4360646" cy="371207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685153" y="2407192"/>
            <a:ext cx="6327228" cy="1477328"/>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tab, click the Font size drop-down arrow. Select a font size from the menu. If the font size you need is not available in the menu, you can click the Font size box and </a:t>
            </a:r>
            <a:r>
              <a:rPr lang="en-US" b="1" dirty="0">
                <a:solidFill>
                  <a:schemeClr val="accent1"/>
                </a:solidFill>
                <a:latin typeface="Microsoft YaHei" panose="020B0503020204020204" pitchFamily="34" charset="-122"/>
                <a:ea typeface="Microsoft YaHei" panose="020B0503020204020204" pitchFamily="34" charset="-122"/>
              </a:rPr>
              <a:t>type</a:t>
            </a:r>
            <a:r>
              <a:rPr lang="en-US" dirty="0">
                <a:solidFill>
                  <a:srgbClr val="505860"/>
                </a:solidFill>
                <a:latin typeface="Microsoft YaHei" panose="020B0503020204020204" pitchFamily="34" charset="-122"/>
                <a:ea typeface="Microsoft YaHei" panose="020B0503020204020204" pitchFamily="34" charset="-122"/>
              </a:rPr>
              <a:t> the desired font size, then press </a:t>
            </a:r>
            <a:r>
              <a:rPr lang="en-US" b="1" dirty="0">
                <a:solidFill>
                  <a:schemeClr val="accent1"/>
                </a:solidFill>
                <a:latin typeface="Microsoft YaHei" panose="020B0503020204020204" pitchFamily="34" charset="-122"/>
                <a:ea typeface="Microsoft YaHei" panose="020B0503020204020204" pitchFamily="34" charset="-122"/>
              </a:rPr>
              <a:t>Enter</a:t>
            </a:r>
            <a:r>
              <a:rPr lang="en-US" dirty="0">
                <a:solidFill>
                  <a:srgbClr val="505860"/>
                </a:solidFill>
                <a:latin typeface="Microsoft YaHei" panose="020B0503020204020204" pitchFamily="34" charset="-122"/>
                <a:ea typeface="Microsoft YaHei" panose="020B0503020204020204" pitchFamily="34" charset="-122"/>
              </a:rPr>
              <a:t>.</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rotWithShape="1">
          <a:blip r:embed="rId4"/>
          <a:srcRect b="52068"/>
          <a:stretch/>
        </p:blipFill>
        <p:spPr>
          <a:xfrm>
            <a:off x="5799453" y="3998820"/>
            <a:ext cx="6029575" cy="2577961"/>
          </a:xfrm>
          <a:prstGeom prst="rect">
            <a:avLst/>
          </a:prstGeom>
        </p:spPr>
      </p:pic>
      <p:sp>
        <p:nvSpPr>
          <p:cNvPr id="7" name="Slide Number Placeholder 6"/>
          <p:cNvSpPr>
            <a:spLocks noGrp="1"/>
          </p:cNvSpPr>
          <p:nvPr>
            <p:ph type="sldNum" sz="quarter" idx="12"/>
          </p:nvPr>
        </p:nvSpPr>
        <p:spPr/>
        <p:txBody>
          <a:bodyPr/>
          <a:lstStyle/>
          <a:p>
            <a:fld id="{FA1B90FA-9B2D-4AB8-AB7B-075CFE2BFDB3}" type="slidenum">
              <a:rPr lang="en-US" smtClean="0"/>
              <a:t>64</a:t>
            </a:fld>
            <a:endParaRPr lang="en-US"/>
          </a:p>
        </p:txBody>
      </p:sp>
    </p:spTree>
    <p:extLst>
      <p:ext uri="{BB962C8B-B14F-4D97-AF65-F5344CB8AC3E}">
        <p14:creationId xmlns:p14="http://schemas.microsoft.com/office/powerpoint/2010/main" val="412316943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834430"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the font size</a:t>
            </a:r>
          </a:p>
        </p:txBody>
      </p:sp>
      <p:sp>
        <p:nvSpPr>
          <p:cNvPr id="4" name="Rectangle 3"/>
          <p:cNvSpPr/>
          <p:nvPr/>
        </p:nvSpPr>
        <p:spPr>
          <a:xfrm>
            <a:off x="530832" y="2239366"/>
            <a:ext cx="112747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3. The </a:t>
            </a:r>
            <a:r>
              <a:rPr lang="en-US" dirty="0">
                <a:solidFill>
                  <a:srgbClr val="505860"/>
                </a:solidFill>
                <a:latin typeface="Microsoft YaHei" panose="020B0503020204020204" pitchFamily="34" charset="-122"/>
                <a:ea typeface="Microsoft YaHei" panose="020B0503020204020204" pitchFamily="34" charset="-122"/>
              </a:rPr>
              <a:t>font size will change in the document</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3074" name="Picture 2" descr="The new font size"/>
          <p:cNvPicPr>
            <a:picLocks noChangeAspect="1" noChangeArrowheads="1"/>
          </p:cNvPicPr>
          <p:nvPr/>
        </p:nvPicPr>
        <p:blipFill rotWithShape="1">
          <a:blip r:embed="rId3">
            <a:extLst>
              <a:ext uri="{28A0092B-C50C-407E-A947-70E740481C1C}">
                <a14:useLocalDpi xmlns:a14="http://schemas.microsoft.com/office/drawing/2010/main" val="0"/>
              </a:ext>
            </a:extLst>
          </a:blip>
          <a:srcRect t="39082" b="14828"/>
          <a:stretch/>
        </p:blipFill>
        <p:spPr bwMode="auto">
          <a:xfrm>
            <a:off x="530832" y="2753895"/>
            <a:ext cx="5343525" cy="226967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p:cNvSpPr/>
          <p:nvPr/>
        </p:nvSpPr>
        <p:spPr>
          <a:xfrm>
            <a:off x="6213417" y="3653959"/>
            <a:ext cx="5978584" cy="646331"/>
          </a:xfrm>
          <a:prstGeom prst="rect">
            <a:avLst/>
          </a:prstGeom>
        </p:spPr>
        <p:txBody>
          <a:bodyPr wrap="square">
            <a:spAutoFit/>
          </a:bodyPr>
          <a:lstStyle/>
          <a:p>
            <a:r>
              <a:rPr lang="en-US" dirty="0">
                <a:solidFill>
                  <a:srgbClr val="505860"/>
                </a:solidFill>
                <a:latin typeface="Microsoft YaHei" panose="020B0503020204020204" pitchFamily="34" charset="-122"/>
                <a:ea typeface="Microsoft YaHei" panose="020B0503020204020204" pitchFamily="34" charset="-122"/>
              </a:rPr>
              <a:t>You can also use the </a:t>
            </a:r>
            <a:r>
              <a:rPr lang="en-US" b="1" dirty="0">
                <a:solidFill>
                  <a:schemeClr val="accent1"/>
                </a:solidFill>
                <a:latin typeface="Microsoft YaHei" panose="020B0503020204020204" pitchFamily="34" charset="-122"/>
                <a:ea typeface="Microsoft YaHei" panose="020B0503020204020204" pitchFamily="34" charset="-122"/>
              </a:rPr>
              <a:t>Grow</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Font</a:t>
            </a:r>
            <a:r>
              <a:rPr lang="en-US" dirty="0">
                <a:solidFill>
                  <a:srgbClr val="505860"/>
                </a:solidFill>
                <a:latin typeface="Microsoft YaHei" panose="020B0503020204020204" pitchFamily="34" charset="-122"/>
                <a:ea typeface="Microsoft YaHei" panose="020B0503020204020204" pitchFamily="34" charset="-122"/>
              </a:rPr>
              <a:t> and </a:t>
            </a:r>
            <a:r>
              <a:rPr lang="en-US" b="1" dirty="0" smtClean="0">
                <a:solidFill>
                  <a:schemeClr val="accent1"/>
                </a:solidFill>
                <a:latin typeface="Microsoft YaHei" panose="020B0503020204020204" pitchFamily="34" charset="-122"/>
                <a:ea typeface="Microsoft YaHei" panose="020B0503020204020204" pitchFamily="34" charset="-122"/>
              </a:rPr>
              <a:t>Shrink</a:t>
            </a:r>
            <a:r>
              <a:rPr lang="en-US" b="1" dirty="0" smtClean="0">
                <a:solidFill>
                  <a:srgbClr val="505860"/>
                </a:solidFill>
                <a:latin typeface="Microsoft YaHei" panose="020B0503020204020204" pitchFamily="34" charset="-122"/>
                <a:ea typeface="Microsoft YaHei" panose="020B0503020204020204" pitchFamily="34" charset="-122"/>
              </a:rPr>
              <a:t> </a:t>
            </a:r>
            <a:r>
              <a:rPr lang="en-US" b="1" dirty="0" smtClean="0">
                <a:solidFill>
                  <a:schemeClr val="accent1"/>
                </a:solidFill>
                <a:latin typeface="Microsoft YaHei" panose="020B0503020204020204" pitchFamily="34" charset="-122"/>
                <a:ea typeface="Microsoft YaHei" panose="020B0503020204020204" pitchFamily="34" charset="-122"/>
              </a:rPr>
              <a:t>Font</a:t>
            </a:r>
            <a:r>
              <a:rPr lang="en-US" dirty="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 </a:t>
            </a:r>
          </a:p>
          <a:p>
            <a:r>
              <a:rPr lang="en-US" dirty="0" smtClean="0">
                <a:solidFill>
                  <a:srgbClr val="505860"/>
                </a:solidFill>
                <a:latin typeface="Microsoft YaHei" panose="020B0503020204020204" pitchFamily="34" charset="-122"/>
                <a:ea typeface="Microsoft YaHei" panose="020B0503020204020204" pitchFamily="34" charset="-122"/>
              </a:rPr>
              <a:t>commands </a:t>
            </a:r>
            <a:r>
              <a:rPr lang="en-US" dirty="0">
                <a:solidFill>
                  <a:srgbClr val="505860"/>
                </a:solidFill>
                <a:latin typeface="Microsoft YaHei" panose="020B0503020204020204" pitchFamily="34" charset="-122"/>
                <a:ea typeface="Microsoft YaHei" panose="020B0503020204020204" pitchFamily="34" charset="-122"/>
              </a:rPr>
              <a:t>to change the font size.</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10" name="Rectangle 9"/>
          <p:cNvSpPr/>
          <p:nvPr/>
        </p:nvSpPr>
        <p:spPr>
          <a:xfrm>
            <a:off x="7024361" y="3167991"/>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change the font </a:t>
            </a:r>
            <a:r>
              <a:rPr lang="en-US" sz="2000" b="1" dirty="0" smtClean="0">
                <a:latin typeface="Microsoft YaHei" panose="020B0503020204020204" pitchFamily="34" charset="-122"/>
                <a:cs typeface="Arial" panose="020B0604020202020204" pitchFamily="34" charset="0"/>
              </a:rPr>
              <a:t>size : </a:t>
            </a:r>
            <a:endParaRPr lang="en-US" sz="2000" b="1" dirty="0">
              <a:latin typeface="Microsoft YaHei" panose="020B0503020204020204" pitchFamily="34" charset="-122"/>
              <a:cs typeface="Arial" panose="020B0604020202020204" pitchFamily="34" charset="0"/>
            </a:endParaRPr>
          </a:p>
        </p:txBody>
      </p:sp>
      <p:pic>
        <p:nvPicPr>
          <p:cNvPr id="11" name="Picture 2" descr="ผลการค้นหารูปภาพสำหรับ how to"/>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5874357" y="2130553"/>
            <a:ext cx="1734643" cy="128727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a:blip r:embed="rId6"/>
          <a:stretch>
            <a:fillRect/>
          </a:stretch>
        </p:blipFill>
        <p:spPr>
          <a:xfrm>
            <a:off x="6107824" y="4430823"/>
            <a:ext cx="5697642" cy="1967043"/>
          </a:xfrm>
          <a:prstGeom prst="rect">
            <a:avLst/>
          </a:prstGeom>
        </p:spPr>
      </p:pic>
      <p:sp>
        <p:nvSpPr>
          <p:cNvPr id="5" name="Slide Number Placeholder 4"/>
          <p:cNvSpPr>
            <a:spLocks noGrp="1"/>
          </p:cNvSpPr>
          <p:nvPr>
            <p:ph type="sldNum" sz="quarter" idx="12"/>
          </p:nvPr>
        </p:nvSpPr>
        <p:spPr/>
        <p:txBody>
          <a:bodyPr/>
          <a:lstStyle/>
          <a:p>
            <a:fld id="{FA1B90FA-9B2D-4AB8-AB7B-075CFE2BFDB3}" type="slidenum">
              <a:rPr lang="en-US" smtClean="0"/>
              <a:t>65</a:t>
            </a:fld>
            <a:endParaRPr lang="en-US"/>
          </a:p>
        </p:txBody>
      </p:sp>
    </p:spTree>
    <p:extLst>
      <p:ext uri="{BB962C8B-B14F-4D97-AF65-F5344CB8AC3E}">
        <p14:creationId xmlns:p14="http://schemas.microsoft.com/office/powerpoint/2010/main" val="35749844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274982"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the </a:t>
            </a:r>
            <a:r>
              <a:rPr lang="en-US" sz="2000" b="1" dirty="0">
                <a:latin typeface="Microsoft YaHei" panose="020B0503020204020204" pitchFamily="34" charset="-122"/>
                <a:ea typeface="Microsoft YaHei" panose="020B0503020204020204" pitchFamily="34" charset="-122"/>
                <a:cs typeface="Arial" panose="020B0604020202020204" pitchFamily="34" charset="0"/>
              </a:rPr>
              <a:t>font</a:t>
            </a:r>
          </a:p>
        </p:txBody>
      </p:sp>
      <p:sp>
        <p:nvSpPr>
          <p:cNvPr id="4" name="Rectangle 3"/>
          <p:cNvSpPr/>
          <p:nvPr/>
        </p:nvSpPr>
        <p:spPr>
          <a:xfrm>
            <a:off x="530832" y="2239366"/>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3074" name="Picture 2" descr="The new font size"/>
          <p:cNvPicPr>
            <a:picLocks noChangeAspect="1" noChangeArrowheads="1"/>
          </p:cNvPicPr>
          <p:nvPr/>
        </p:nvPicPr>
        <p:blipFill rotWithShape="1">
          <a:blip r:embed="rId3">
            <a:extLst>
              <a:ext uri="{28A0092B-C50C-407E-A947-70E740481C1C}">
                <a14:useLocalDpi xmlns:a14="http://schemas.microsoft.com/office/drawing/2010/main" val="0"/>
              </a:ext>
            </a:extLst>
          </a:blip>
          <a:srcRect t="39082" r="3288" b="14828"/>
          <a:stretch/>
        </p:blipFill>
        <p:spPr bwMode="auto">
          <a:xfrm>
            <a:off x="530832" y="2781772"/>
            <a:ext cx="4873925" cy="21405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5874357" y="2143735"/>
            <a:ext cx="6096000" cy="923330"/>
          </a:xfrm>
          <a:prstGeom prst="rect">
            <a:avLst/>
          </a:prstGeom>
        </p:spPr>
        <p:txBody>
          <a:bodyPr>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tab, click the </a:t>
            </a:r>
            <a:r>
              <a:rPr lang="en-US" b="1" dirty="0">
                <a:solidFill>
                  <a:schemeClr val="accent1"/>
                </a:solidFill>
                <a:latin typeface="Microsoft YaHei" panose="020B0503020204020204" pitchFamily="34" charset="-122"/>
                <a:ea typeface="Microsoft YaHei" panose="020B0503020204020204" pitchFamily="34" charset="-122"/>
              </a:rPr>
              <a:t>drop-down arrow</a:t>
            </a:r>
            <a:r>
              <a:rPr lang="en-US" dirty="0">
                <a:solidFill>
                  <a:srgbClr val="505860"/>
                </a:solidFill>
                <a:latin typeface="Microsoft YaHei" panose="020B0503020204020204" pitchFamily="34" charset="-122"/>
                <a:ea typeface="Microsoft YaHei" panose="020B0503020204020204" pitchFamily="34" charset="-122"/>
              </a:rPr>
              <a:t> next to the </a:t>
            </a:r>
            <a:r>
              <a:rPr lang="en-US" b="1" dirty="0">
                <a:solidFill>
                  <a:schemeClr val="accent1"/>
                </a:solidFill>
                <a:latin typeface="Microsoft YaHei" panose="020B0503020204020204" pitchFamily="34" charset="-122"/>
                <a:ea typeface="Microsoft YaHei" panose="020B0503020204020204" pitchFamily="34" charset="-122"/>
              </a:rPr>
              <a:t>Font</a:t>
            </a:r>
            <a:r>
              <a:rPr lang="en-US" dirty="0">
                <a:solidFill>
                  <a:srgbClr val="505860"/>
                </a:solidFill>
                <a:latin typeface="Microsoft YaHei" panose="020B0503020204020204" pitchFamily="34" charset="-122"/>
                <a:ea typeface="Microsoft YaHei" panose="020B0503020204020204" pitchFamily="34" charset="-122"/>
              </a:rPr>
              <a:t> box. A menu of font styles will appear. Select the font style you want to use.</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rotWithShape="1">
          <a:blip r:embed="rId4"/>
          <a:srcRect r="2849" b="17926"/>
          <a:stretch/>
        </p:blipFill>
        <p:spPr>
          <a:xfrm>
            <a:off x="5874357" y="3067065"/>
            <a:ext cx="3434263" cy="3297649"/>
          </a:xfrm>
          <a:prstGeom prst="rect">
            <a:avLst/>
          </a:prstGeom>
        </p:spPr>
      </p:pic>
      <p:pic>
        <p:nvPicPr>
          <p:cNvPr id="4098" name="Picture 2" descr="The new font style"/>
          <p:cNvPicPr>
            <a:picLocks noChangeAspect="1" noChangeArrowheads="1"/>
          </p:cNvPicPr>
          <p:nvPr/>
        </p:nvPicPr>
        <p:blipFill rotWithShape="1">
          <a:blip r:embed="rId5">
            <a:extLst>
              <a:ext uri="{28A0092B-C50C-407E-A947-70E740481C1C}">
                <a14:useLocalDpi xmlns:a14="http://schemas.microsoft.com/office/drawing/2010/main" val="0"/>
              </a:ext>
            </a:extLst>
          </a:blip>
          <a:srcRect t="40096" b="22607"/>
          <a:stretch/>
        </p:blipFill>
        <p:spPr bwMode="auto">
          <a:xfrm>
            <a:off x="8087803" y="4715889"/>
            <a:ext cx="3882554" cy="1648825"/>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12"/>
          </p:nvPr>
        </p:nvSpPr>
        <p:spPr/>
        <p:txBody>
          <a:bodyPr/>
          <a:lstStyle/>
          <a:p>
            <a:fld id="{FA1B90FA-9B2D-4AB8-AB7B-075CFE2BFDB3}" type="slidenum">
              <a:rPr lang="en-US" smtClean="0"/>
              <a:t>66</a:t>
            </a:fld>
            <a:endParaRPr lang="en-US"/>
          </a:p>
        </p:txBody>
      </p:sp>
    </p:spTree>
    <p:extLst>
      <p:ext uri="{BB962C8B-B14F-4D97-AF65-F5344CB8AC3E}">
        <p14:creationId xmlns:p14="http://schemas.microsoft.com/office/powerpoint/2010/main" val="415087536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585964"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font styles</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530832" y="2239366"/>
            <a:ext cx="4759625"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text you want to </a:t>
            </a:r>
            <a:r>
              <a:rPr lang="en-US" dirty="0" smtClean="0">
                <a:solidFill>
                  <a:srgbClr val="505860"/>
                </a:solidFill>
                <a:latin typeface="Microsoft YaHei" panose="020B0503020204020204" pitchFamily="34" charset="-122"/>
                <a:ea typeface="Microsoft YaHei" panose="020B0503020204020204" pitchFamily="34" charset="-122"/>
              </a:rPr>
              <a:t>change styles.</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874357" y="2143735"/>
            <a:ext cx="6096000" cy="923330"/>
          </a:xfrm>
          <a:prstGeom prst="rect">
            <a:avLst/>
          </a:prstGeom>
        </p:spPr>
        <p:txBody>
          <a:bodyPr>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tab, </a:t>
            </a:r>
            <a:r>
              <a:rPr lang="en-US" dirty="0" smtClean="0">
                <a:solidFill>
                  <a:srgbClr val="505860"/>
                </a:solidFill>
                <a:latin typeface="Microsoft YaHei" panose="020B0503020204020204" pitchFamily="34" charset="-122"/>
                <a:ea typeface="Microsoft YaHei" panose="020B0503020204020204" pitchFamily="34" charset="-122"/>
              </a:rPr>
              <a:t>click choses font styles on ribbon. In font </a:t>
            </a:r>
            <a:r>
              <a:rPr lang="en-US" dirty="0">
                <a:solidFill>
                  <a:srgbClr val="505860"/>
                </a:solidFill>
                <a:latin typeface="Microsoft YaHei" panose="020B0503020204020204" pitchFamily="34" charset="-122"/>
                <a:ea typeface="Microsoft YaHei" panose="020B0503020204020204" pitchFamily="34" charset="-122"/>
              </a:rPr>
              <a:t>styles </a:t>
            </a:r>
            <a:r>
              <a:rPr lang="en-US" dirty="0" smtClean="0">
                <a:solidFill>
                  <a:srgbClr val="505860"/>
                </a:solidFill>
                <a:latin typeface="Microsoft YaHei" panose="020B0503020204020204" pitchFamily="34" charset="-122"/>
                <a:ea typeface="Microsoft YaHei" panose="020B0503020204020204" pitchFamily="34" charset="-122"/>
              </a:rPr>
              <a:t>contains </a:t>
            </a:r>
            <a:r>
              <a:rPr lang="en-US" dirty="0">
                <a:solidFill>
                  <a:srgbClr val="505860"/>
                </a:solidFill>
                <a:latin typeface="Microsoft YaHei" panose="020B0503020204020204" pitchFamily="34" charset="-122"/>
                <a:ea typeface="Microsoft YaHei" panose="020B0503020204020204" pitchFamily="34" charset="-122"/>
              </a:rPr>
              <a:t>font names, styles and examples.</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rotWithShape="1">
          <a:blip r:embed="rId3"/>
          <a:srcRect l="1" r="14854" b="26834"/>
          <a:stretch/>
        </p:blipFill>
        <p:spPr>
          <a:xfrm>
            <a:off x="0" y="2981327"/>
            <a:ext cx="4767209" cy="2367960"/>
          </a:xfrm>
          <a:prstGeom prst="rect">
            <a:avLst/>
          </a:prstGeom>
        </p:spPr>
      </p:pic>
      <p:pic>
        <p:nvPicPr>
          <p:cNvPr id="8" name="Picture 7"/>
          <p:cNvPicPr>
            <a:picLocks noChangeAspect="1"/>
          </p:cNvPicPr>
          <p:nvPr/>
        </p:nvPicPr>
        <p:blipFill>
          <a:blip r:embed="rId4"/>
          <a:stretch>
            <a:fillRect/>
          </a:stretch>
        </p:blipFill>
        <p:spPr>
          <a:xfrm>
            <a:off x="5514505" y="3067065"/>
            <a:ext cx="5754461" cy="1071784"/>
          </a:xfrm>
          <a:prstGeom prst="rect">
            <a:avLst/>
          </a:prstGeom>
        </p:spPr>
      </p:pic>
      <p:sp>
        <p:nvSpPr>
          <p:cNvPr id="11" name="Oval 10"/>
          <p:cNvSpPr/>
          <p:nvPr/>
        </p:nvSpPr>
        <p:spPr>
          <a:xfrm>
            <a:off x="11047509" y="3957209"/>
            <a:ext cx="221457" cy="18288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rotWithShape="1">
          <a:blip r:embed="rId5"/>
          <a:srcRect l="45514" t="8138" r="13439" b="55996"/>
          <a:stretch/>
        </p:blipFill>
        <p:spPr>
          <a:xfrm>
            <a:off x="6475966" y="4165307"/>
            <a:ext cx="5255337" cy="2583005"/>
          </a:xfrm>
          <a:prstGeom prst="rect">
            <a:avLst/>
          </a:prstGeom>
        </p:spPr>
      </p:pic>
      <p:sp>
        <p:nvSpPr>
          <p:cNvPr id="13" name="Rectangle 12"/>
          <p:cNvSpPr/>
          <p:nvPr/>
        </p:nvSpPr>
        <p:spPr>
          <a:xfrm>
            <a:off x="6475965" y="4740110"/>
            <a:ext cx="5255337" cy="322069"/>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433832" y="5134740"/>
            <a:ext cx="1988045" cy="307777"/>
          </a:xfrm>
          <a:prstGeom prst="rect">
            <a:avLst/>
          </a:prstGeom>
        </p:spPr>
        <p:txBody>
          <a:bodyPr wrap="none">
            <a:spAutoFit/>
          </a:bodyPr>
          <a:lstStyle/>
          <a:p>
            <a:r>
              <a:rPr lang="en-US" sz="1400" i="1" dirty="0" smtClean="0">
                <a:solidFill>
                  <a:schemeClr val="accent1"/>
                </a:solidFill>
                <a:latin typeface="Microsoft YaHei" panose="020B0503020204020204" pitchFamily="34" charset="-122"/>
                <a:ea typeface="Microsoft YaHei" panose="020B0503020204020204" pitchFamily="34" charset="-122"/>
              </a:rPr>
              <a:t>Font styles names&gt;&gt;</a:t>
            </a:r>
            <a:endParaRPr lang="th-TH" sz="1400" i="1" dirty="0">
              <a:solidFill>
                <a:schemeClr val="accent1"/>
              </a:solidFill>
              <a:latin typeface="Microsoft YaHei" panose="020B0503020204020204" pitchFamily="34" charset="-122"/>
              <a:ea typeface="Microsoft YaHei" panose="020B0503020204020204" pitchFamily="34" charset="-122"/>
            </a:endParaRPr>
          </a:p>
        </p:txBody>
      </p:sp>
      <p:sp>
        <p:nvSpPr>
          <p:cNvPr id="15" name="Rectangle 14"/>
          <p:cNvSpPr/>
          <p:nvPr/>
        </p:nvSpPr>
        <p:spPr>
          <a:xfrm>
            <a:off x="6475966" y="5134740"/>
            <a:ext cx="5255337" cy="214547"/>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a:off x="5206278" y="4754402"/>
            <a:ext cx="1258678" cy="307777"/>
          </a:xfrm>
          <a:prstGeom prst="rect">
            <a:avLst/>
          </a:prstGeom>
        </p:spPr>
        <p:txBody>
          <a:bodyPr wrap="none">
            <a:spAutoFit/>
          </a:bodyPr>
          <a:lstStyle/>
          <a:p>
            <a:r>
              <a:rPr lang="en-US" sz="1400" i="1" dirty="0" smtClean="0">
                <a:solidFill>
                  <a:schemeClr val="accent1"/>
                </a:solidFill>
                <a:latin typeface="Microsoft YaHei" panose="020B0503020204020204" pitchFamily="34" charset="-122"/>
                <a:ea typeface="Microsoft YaHei" panose="020B0503020204020204" pitchFamily="34" charset="-122"/>
              </a:rPr>
              <a:t>Examples</a:t>
            </a:r>
            <a:r>
              <a:rPr lang="en-US" sz="1400" i="1" dirty="0">
                <a:solidFill>
                  <a:schemeClr val="accent1"/>
                </a:solidFill>
                <a:latin typeface="Microsoft YaHei" panose="020B0503020204020204" pitchFamily="34" charset="-122"/>
                <a:ea typeface="Microsoft YaHei" panose="020B0503020204020204" pitchFamily="34" charset="-122"/>
              </a:rPr>
              <a:t>&gt;&gt;</a:t>
            </a:r>
            <a:endParaRPr lang="th-TH" sz="1400" i="1" dirty="0">
              <a:solidFill>
                <a:schemeClr val="accent1"/>
              </a:solidFill>
              <a:latin typeface="Microsoft YaHei" panose="020B0503020204020204" pitchFamily="34" charset="-122"/>
              <a:ea typeface="Microsoft YaHei" panose="020B0503020204020204" pitchFamily="34" charset="-122"/>
            </a:endParaRPr>
          </a:p>
        </p:txBody>
      </p:sp>
      <p:sp>
        <p:nvSpPr>
          <p:cNvPr id="6" name="Slide Number Placeholder 5"/>
          <p:cNvSpPr>
            <a:spLocks noGrp="1"/>
          </p:cNvSpPr>
          <p:nvPr>
            <p:ph type="sldNum" sz="quarter" idx="12"/>
          </p:nvPr>
        </p:nvSpPr>
        <p:spPr/>
        <p:txBody>
          <a:bodyPr/>
          <a:lstStyle/>
          <a:p>
            <a:fld id="{FA1B90FA-9B2D-4AB8-AB7B-075CFE2BFDB3}" type="slidenum">
              <a:rPr lang="en-US" smtClean="0"/>
              <a:t>67</a:t>
            </a:fld>
            <a:endParaRPr lang="en-US"/>
          </a:p>
        </p:txBody>
      </p:sp>
    </p:spTree>
    <p:extLst>
      <p:ext uri="{BB962C8B-B14F-4D97-AF65-F5344CB8AC3E}">
        <p14:creationId xmlns:p14="http://schemas.microsoft.com/office/powerpoint/2010/main" val="72914971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509020"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font color</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563489" y="2420734"/>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a:t>
            </a:r>
            <a:r>
              <a:rPr lang="en-US" dirty="0">
                <a:solidFill>
                  <a:srgbClr val="505860"/>
                </a:solidFill>
                <a:latin typeface="Microsoft YaHei" panose="020B0503020204020204" pitchFamily="34" charset="-122"/>
                <a:ea typeface="Microsoft YaHei" panose="020B0503020204020204" pitchFamily="34" charset="-122"/>
              </a:rPr>
              <a:t>. Select 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743728" y="2420734"/>
            <a:ext cx="6096000" cy="646331"/>
          </a:xfrm>
          <a:prstGeom prst="rect">
            <a:avLst/>
          </a:prstGeom>
        </p:spPr>
        <p:txBody>
          <a:bodyPr>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a:t>
            </a:r>
            <a:r>
              <a:rPr lang="en-US" dirty="0">
                <a:solidFill>
                  <a:srgbClr val="505860"/>
                </a:solidFill>
                <a:latin typeface="Microsoft YaHei" panose="020B0503020204020204" pitchFamily="34" charset="-122"/>
                <a:ea typeface="Microsoft YaHei" panose="020B0503020204020204" pitchFamily="34" charset="-122"/>
              </a:rPr>
              <a:t>. On the </a:t>
            </a:r>
            <a:r>
              <a:rPr lang="en-US" b="1" dirty="0">
                <a:solidFill>
                  <a:schemeClr val="accent1"/>
                </a:solidFill>
                <a:latin typeface="Microsoft YaHei" panose="020B0503020204020204" pitchFamily="34" charset="-122"/>
                <a:ea typeface="Microsoft YaHei" panose="020B0503020204020204" pitchFamily="34" charset="-122"/>
              </a:rPr>
              <a:t>Home</a:t>
            </a:r>
            <a:r>
              <a:rPr lang="en-US" dirty="0">
                <a:solidFill>
                  <a:srgbClr val="505860"/>
                </a:solidFill>
                <a:latin typeface="Microsoft YaHei" panose="020B0503020204020204" pitchFamily="34" charset="-122"/>
                <a:ea typeface="Microsoft YaHei" panose="020B0503020204020204" pitchFamily="34" charset="-122"/>
              </a:rPr>
              <a:t> tab, click the </a:t>
            </a:r>
            <a:r>
              <a:rPr lang="en-US" b="1" dirty="0">
                <a:solidFill>
                  <a:schemeClr val="accent1"/>
                </a:solidFill>
                <a:latin typeface="Microsoft YaHei" panose="020B0503020204020204" pitchFamily="34" charset="-122"/>
                <a:ea typeface="Microsoft YaHei" panose="020B0503020204020204" pitchFamily="34" charset="-122"/>
              </a:rPr>
              <a:t>Font Color drop-down </a:t>
            </a:r>
            <a:r>
              <a:rPr lang="en-US" dirty="0">
                <a:solidFill>
                  <a:srgbClr val="505860"/>
                </a:solidFill>
                <a:latin typeface="Microsoft YaHei" panose="020B0503020204020204" pitchFamily="34" charset="-122"/>
                <a:ea typeface="Microsoft YaHei" panose="020B0503020204020204" pitchFamily="34" charset="-122"/>
              </a:rPr>
              <a:t>arrow. The Font Color menu appears.</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rotWithShape="1">
          <a:blip r:embed="rId3"/>
          <a:srcRect t="38071" b="21712"/>
          <a:stretch/>
        </p:blipFill>
        <p:spPr>
          <a:xfrm>
            <a:off x="563489" y="3067065"/>
            <a:ext cx="4295775" cy="1926771"/>
          </a:xfrm>
          <a:prstGeom prst="rect">
            <a:avLst/>
          </a:prstGeom>
        </p:spPr>
      </p:pic>
      <p:pic>
        <p:nvPicPr>
          <p:cNvPr id="10242" name="Picture 2" descr="Changing the font color"/>
          <p:cNvPicPr>
            <a:picLocks noChangeAspect="1" noChangeArrowheads="1"/>
          </p:cNvPicPr>
          <p:nvPr/>
        </p:nvPicPr>
        <p:blipFill rotWithShape="1">
          <a:blip r:embed="rId4">
            <a:extLst>
              <a:ext uri="{28A0092B-C50C-407E-A947-70E740481C1C}">
                <a14:useLocalDpi xmlns:a14="http://schemas.microsoft.com/office/drawing/2010/main" val="0"/>
              </a:ext>
            </a:extLst>
          </a:blip>
          <a:srcRect b="24055"/>
          <a:stretch/>
        </p:blipFill>
        <p:spPr bwMode="auto">
          <a:xfrm>
            <a:off x="5611586" y="3067065"/>
            <a:ext cx="5343525" cy="3660306"/>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p:cNvSpPr>
            <a:spLocks noGrp="1"/>
          </p:cNvSpPr>
          <p:nvPr>
            <p:ph type="sldNum" sz="quarter" idx="12"/>
          </p:nvPr>
        </p:nvSpPr>
        <p:spPr/>
        <p:txBody>
          <a:bodyPr/>
          <a:lstStyle/>
          <a:p>
            <a:fld id="{FA1B90FA-9B2D-4AB8-AB7B-075CFE2BFDB3}" type="slidenum">
              <a:rPr lang="en-US" smtClean="0"/>
              <a:t>68</a:t>
            </a:fld>
            <a:endParaRPr lang="en-US"/>
          </a:p>
        </p:txBody>
      </p:sp>
    </p:spTree>
    <p:extLst>
      <p:ext uri="{BB962C8B-B14F-4D97-AF65-F5344CB8AC3E}">
        <p14:creationId xmlns:p14="http://schemas.microsoft.com/office/powerpoint/2010/main" val="356264641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6027612"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Use the bold, italic, and underline commands</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323158" y="3048032"/>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a:t>
            </a:r>
            <a:r>
              <a:rPr lang="en-US" dirty="0">
                <a:solidFill>
                  <a:srgbClr val="505860"/>
                </a:solidFill>
                <a:latin typeface="Microsoft YaHei" panose="020B0503020204020204" pitchFamily="34" charset="-122"/>
                <a:ea typeface="Microsoft YaHei" panose="020B0503020204020204" pitchFamily="34" charset="-122"/>
              </a:rPr>
              <a:t>. Select 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211382" y="3048032"/>
            <a:ext cx="6749389" cy="923330"/>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On </a:t>
            </a:r>
            <a:r>
              <a:rPr lang="en-US" dirty="0">
                <a:solidFill>
                  <a:srgbClr val="505860"/>
                </a:solidFill>
                <a:latin typeface="Microsoft YaHei" panose="020B0503020204020204" pitchFamily="34" charset="-122"/>
                <a:ea typeface="Microsoft YaHei" panose="020B0503020204020204" pitchFamily="34" charset="-122"/>
              </a:rPr>
              <a:t>the Home tab, click the </a:t>
            </a:r>
            <a:r>
              <a:rPr lang="en-US" b="1" dirty="0">
                <a:solidFill>
                  <a:schemeClr val="accent1"/>
                </a:solidFill>
                <a:latin typeface="Microsoft YaHei" panose="020B0503020204020204" pitchFamily="34" charset="-122"/>
                <a:ea typeface="Microsoft YaHei" panose="020B0503020204020204" pitchFamily="34" charset="-122"/>
              </a:rPr>
              <a:t>Bold (B), Italic (I), or Underline (U) command</a:t>
            </a:r>
            <a:r>
              <a:rPr lang="en-US" dirty="0">
                <a:solidFill>
                  <a:srgbClr val="505860"/>
                </a:solidFill>
                <a:latin typeface="Microsoft YaHei" panose="020B0503020204020204" pitchFamily="34" charset="-122"/>
                <a:ea typeface="Microsoft YaHei" panose="020B0503020204020204" pitchFamily="34" charset="-122"/>
              </a:rPr>
              <a:t> in the Font group. In our example, we'll click Bold.</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sp>
        <p:nvSpPr>
          <p:cNvPr id="7" name="Rectangle 6"/>
          <p:cNvSpPr/>
          <p:nvPr/>
        </p:nvSpPr>
        <p:spPr>
          <a:xfrm>
            <a:off x="615042" y="2097568"/>
            <a:ext cx="11345730"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The Bold, Italic, and Underline commands can be used to help draw attention to important words or phrases</a:t>
            </a:r>
            <a:r>
              <a:rPr lang="en-US" dirty="0" smtClean="0">
                <a:solidFill>
                  <a:srgbClr val="505860"/>
                </a:solidFill>
                <a:latin typeface="Microsoft YaHei" panose="020B0503020204020204" pitchFamily="34" charset="-122"/>
                <a:ea typeface="Microsoft YaHei" panose="020B0503020204020204" pitchFamily="34" charset="-122"/>
              </a:rPr>
              <a:t>.</a:t>
            </a:r>
            <a:endParaRPr lang="en-US" dirty="0">
              <a:solidFill>
                <a:srgbClr val="505860"/>
              </a:solidFill>
              <a:latin typeface="Microsoft YaHei" panose="020B0503020204020204" pitchFamily="34" charset="-122"/>
              <a:ea typeface="Microsoft YaHei" panose="020B0503020204020204" pitchFamily="34" charset="-122"/>
            </a:endParaRPr>
          </a:p>
        </p:txBody>
      </p:sp>
      <p:pic>
        <p:nvPicPr>
          <p:cNvPr id="12290" name="Picture 2" descr="Making text bo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11382" y="3971363"/>
            <a:ext cx="4406147" cy="15211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a:srcRect t="38343" b="22572"/>
          <a:stretch/>
        </p:blipFill>
        <p:spPr>
          <a:xfrm>
            <a:off x="325726" y="3509697"/>
            <a:ext cx="4381500" cy="1861458"/>
          </a:xfrm>
          <a:prstGeom prst="rect">
            <a:avLst/>
          </a:prstGeom>
        </p:spPr>
      </p:pic>
      <p:pic>
        <p:nvPicPr>
          <p:cNvPr id="9" name="Picture 8"/>
          <p:cNvPicPr>
            <a:picLocks noChangeAspect="1"/>
          </p:cNvPicPr>
          <p:nvPr/>
        </p:nvPicPr>
        <p:blipFill rotWithShape="1">
          <a:blip r:embed="rId5"/>
          <a:srcRect l="24455" t="40458" b="23416"/>
          <a:stretch/>
        </p:blipFill>
        <p:spPr>
          <a:xfrm>
            <a:off x="7903029" y="4452170"/>
            <a:ext cx="3977383" cy="2026936"/>
          </a:xfrm>
          <a:prstGeom prst="rect">
            <a:avLst/>
          </a:prstGeom>
        </p:spPr>
      </p:pic>
      <p:sp>
        <p:nvSpPr>
          <p:cNvPr id="6" name="Slide Number Placeholder 5"/>
          <p:cNvSpPr>
            <a:spLocks noGrp="1"/>
          </p:cNvSpPr>
          <p:nvPr>
            <p:ph type="sldNum" sz="quarter" idx="12"/>
          </p:nvPr>
        </p:nvSpPr>
        <p:spPr/>
        <p:txBody>
          <a:bodyPr/>
          <a:lstStyle/>
          <a:p>
            <a:fld id="{FA1B90FA-9B2D-4AB8-AB7B-075CFE2BFDB3}" type="slidenum">
              <a:rPr lang="en-US" smtClean="0"/>
              <a:t>69</a:t>
            </a:fld>
            <a:endParaRPr lang="en-US"/>
          </a:p>
        </p:txBody>
      </p:sp>
    </p:spTree>
    <p:extLst>
      <p:ext uri="{BB962C8B-B14F-4D97-AF65-F5344CB8AC3E}">
        <p14:creationId xmlns:p14="http://schemas.microsoft.com/office/powerpoint/2010/main" val="114237008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5108" y="2407218"/>
            <a:ext cx="11345664" cy="646331"/>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Each tab contains several groups of related commands. For example, the Font group on the Home tab contains commands for formatting text in your document.</a:t>
            </a:r>
            <a:endParaRPr lang="en-US"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 name="Rectangle 2"/>
          <p:cNvSpPr/>
          <p:nvPr/>
        </p:nvSpPr>
        <p:spPr>
          <a:xfrm>
            <a:off x="615108" y="5700878"/>
            <a:ext cx="11345664" cy="646331"/>
          </a:xfrm>
          <a:prstGeom prst="rect">
            <a:avLst/>
          </a:prstGeom>
        </p:spPr>
        <p:txBody>
          <a:bodyPr wrap="square">
            <a:spAutoFit/>
          </a:bodyPr>
          <a:lstStyle/>
          <a:p>
            <a:pPr marL="342900" indent="-34290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Some groups also have a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small</a:t>
            </a:r>
            <a:r>
              <a:rPr lang="th-TH" b="1" u="sng"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 </a:t>
            </a:r>
            <a:r>
              <a:rPr lang="en-US" b="1" dirty="0" smtClean="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arrow</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 in the bottom-right corner that you can click for even more options</a:t>
            </a:r>
            <a:r>
              <a:rPr lang="en-US" dirty="0" smtClean="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a:t>
            </a:r>
            <a:endPar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7" name="Picture 6"/>
          <p:cNvPicPr>
            <a:picLocks noChangeAspect="1"/>
          </p:cNvPicPr>
          <p:nvPr/>
        </p:nvPicPr>
        <p:blipFill>
          <a:blip r:embed="rId2"/>
          <a:stretch>
            <a:fillRect/>
          </a:stretch>
        </p:blipFill>
        <p:spPr>
          <a:xfrm>
            <a:off x="1651885" y="3148229"/>
            <a:ext cx="9312320" cy="2252500"/>
          </a:xfrm>
          <a:prstGeom prst="rect">
            <a:avLst/>
          </a:prstGeom>
        </p:spPr>
      </p:pic>
      <p:sp>
        <p:nvSpPr>
          <p:cNvPr id="8" name="Oval 7"/>
          <p:cNvSpPr/>
          <p:nvPr/>
        </p:nvSpPr>
        <p:spPr>
          <a:xfrm>
            <a:off x="5634559" y="5115860"/>
            <a:ext cx="431075" cy="391886"/>
          </a:xfrm>
          <a:prstGeom prst="ellipse">
            <a:avLst/>
          </a:prstGeom>
          <a:no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sp>
        <p:nvSpPr>
          <p:cNvPr id="10" name="Rectangle 9"/>
          <p:cNvSpPr/>
          <p:nvPr/>
        </p:nvSpPr>
        <p:spPr>
          <a:xfrm>
            <a:off x="240466" y="1912429"/>
            <a:ext cx="1669047" cy="400110"/>
          </a:xfrm>
          <a:prstGeom prst="rect">
            <a:avLst/>
          </a:prstGeom>
        </p:spPr>
        <p:txBody>
          <a:bodyPr wrap="none">
            <a:spAutoFit/>
          </a:bodyPr>
          <a:lstStyle/>
          <a:p>
            <a:pPr algn="ctr" fontAlgn="base"/>
            <a:r>
              <a:rPr lang="en-US" sz="2000" b="1" dirty="0">
                <a:latin typeface="Microsoft YaHei" panose="020B0503020204020204" pitchFamily="34" charset="-122"/>
                <a:cs typeface="Arial" panose="020B0604020202020204" pitchFamily="34" charset="0"/>
              </a:rPr>
              <a:t>The Ribbon</a:t>
            </a:r>
            <a:endParaRPr lang="en-US" sz="2000" b="1" i="0" dirty="0">
              <a:effectLst/>
              <a:latin typeface="Microsoft YaHei" panose="020B0503020204020204" pitchFamily="34" charset="-122"/>
              <a:cs typeface="Arial" panose="020B0604020202020204" pitchFamily="34" charset="0"/>
            </a:endParaRPr>
          </a:p>
        </p:txBody>
      </p:sp>
      <p:sp>
        <p:nvSpPr>
          <p:cNvPr id="11" name="Title 1"/>
          <p:cNvSpPr>
            <a:spLocks noGrp="1"/>
          </p:cNvSpPr>
          <p:nvPr>
            <p:ph type="title"/>
          </p:nvPr>
        </p:nvSpPr>
        <p:spPr>
          <a:xfrm>
            <a:off x="254876" y="1254314"/>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7</a:t>
            </a:fld>
            <a:endParaRPr lang="en-US"/>
          </a:p>
        </p:txBody>
      </p:sp>
    </p:spTree>
    <p:extLst>
      <p:ext uri="{BB962C8B-B14F-4D97-AF65-F5344CB8AC3E}">
        <p14:creationId xmlns:p14="http://schemas.microsoft.com/office/powerpoint/2010/main" val="22567748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2376420"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text case</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323158" y="3048032"/>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a:t>
            </a:r>
            <a:r>
              <a:rPr lang="en-US" dirty="0">
                <a:solidFill>
                  <a:srgbClr val="505860"/>
                </a:solidFill>
                <a:latin typeface="Microsoft YaHei" panose="020B0503020204020204" pitchFamily="34" charset="-122"/>
                <a:ea typeface="Microsoft YaHei" panose="020B0503020204020204" pitchFamily="34" charset="-122"/>
              </a:rPr>
              <a:t>. Select 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211382" y="3048032"/>
            <a:ext cx="6749389" cy="923330"/>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a:t>
            </a:r>
            <a:r>
              <a:rPr lang="en-US" dirty="0">
                <a:solidFill>
                  <a:srgbClr val="505860"/>
                </a:solidFill>
                <a:latin typeface="Microsoft YaHei" panose="020B0503020204020204" pitchFamily="34" charset="-122"/>
                <a:ea typeface="Microsoft YaHei" panose="020B0503020204020204" pitchFamily="34" charset="-122"/>
              </a:rPr>
              <a:t>. On the </a:t>
            </a:r>
            <a:r>
              <a:rPr lang="en-US" b="1" dirty="0">
                <a:solidFill>
                  <a:schemeClr val="accent1"/>
                </a:solidFill>
                <a:latin typeface="Microsoft YaHei" panose="020B0503020204020204" pitchFamily="34" charset="-122"/>
                <a:ea typeface="Microsoft YaHei" panose="020B0503020204020204" pitchFamily="34" charset="-122"/>
              </a:rPr>
              <a:t>Home tab,</a:t>
            </a:r>
            <a:r>
              <a:rPr lang="en-US" dirty="0">
                <a:solidFill>
                  <a:srgbClr val="505860"/>
                </a:solidFill>
                <a:latin typeface="Microsoft YaHei" panose="020B0503020204020204" pitchFamily="34" charset="-122"/>
                <a:ea typeface="Microsoft YaHei" panose="020B0503020204020204" pitchFamily="34" charset="-122"/>
              </a:rPr>
              <a:t> click the </a:t>
            </a:r>
            <a:r>
              <a:rPr lang="en-US" b="1" dirty="0">
                <a:solidFill>
                  <a:schemeClr val="accent1"/>
                </a:solidFill>
                <a:latin typeface="Microsoft YaHei" panose="020B0503020204020204" pitchFamily="34" charset="-122"/>
                <a:ea typeface="Microsoft YaHei" panose="020B0503020204020204" pitchFamily="34" charset="-122"/>
              </a:rPr>
              <a:t>Change Case command </a:t>
            </a:r>
            <a:r>
              <a:rPr lang="en-US" dirty="0">
                <a:solidFill>
                  <a:srgbClr val="505860"/>
                </a:solidFill>
                <a:latin typeface="Microsoft YaHei" panose="020B0503020204020204" pitchFamily="34" charset="-122"/>
                <a:ea typeface="Microsoft YaHei" panose="020B0503020204020204" pitchFamily="34" charset="-122"/>
              </a:rPr>
              <a:t>in the Font group. A drop-down menu will appear. Select the desired case option from the menu.</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sp>
        <p:nvSpPr>
          <p:cNvPr id="7" name="Rectangle 6"/>
          <p:cNvSpPr/>
          <p:nvPr/>
        </p:nvSpPr>
        <p:spPr>
          <a:xfrm>
            <a:off x="615041" y="2180384"/>
            <a:ext cx="11345730"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When you need to quickly change text case, you can use the </a:t>
            </a:r>
            <a:r>
              <a:rPr lang="en-US" b="1" dirty="0">
                <a:solidFill>
                  <a:schemeClr val="accent1"/>
                </a:solidFill>
                <a:latin typeface="Microsoft YaHei" panose="020B0503020204020204" pitchFamily="34" charset="-122"/>
                <a:ea typeface="Microsoft YaHei" panose="020B0503020204020204" pitchFamily="34" charset="-122"/>
              </a:rPr>
              <a:t>Change Case command </a:t>
            </a:r>
            <a:r>
              <a:rPr lang="en-US" dirty="0">
                <a:solidFill>
                  <a:srgbClr val="505860"/>
                </a:solidFill>
                <a:latin typeface="Microsoft YaHei" panose="020B0503020204020204" pitchFamily="34" charset="-122"/>
                <a:ea typeface="Microsoft YaHei" panose="020B0503020204020204" pitchFamily="34" charset="-122"/>
              </a:rPr>
              <a:t>instead of deleting and retyping text.</a:t>
            </a:r>
          </a:p>
        </p:txBody>
      </p:sp>
      <p:pic>
        <p:nvPicPr>
          <p:cNvPr id="8" name="Picture 7"/>
          <p:cNvPicPr>
            <a:picLocks noChangeAspect="1"/>
          </p:cNvPicPr>
          <p:nvPr/>
        </p:nvPicPr>
        <p:blipFill rotWithShape="1">
          <a:blip r:embed="rId3"/>
          <a:srcRect t="38343" b="22572"/>
          <a:stretch/>
        </p:blipFill>
        <p:spPr>
          <a:xfrm>
            <a:off x="325726" y="3509697"/>
            <a:ext cx="4381500" cy="1861458"/>
          </a:xfrm>
          <a:prstGeom prst="rect">
            <a:avLst/>
          </a:prstGeom>
        </p:spPr>
      </p:pic>
      <p:pic>
        <p:nvPicPr>
          <p:cNvPr id="13314" name="Picture 2" descr="Changing the text cas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5540" y="3971362"/>
            <a:ext cx="5155231" cy="224933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a:blip r:embed="rId5"/>
          <a:stretch>
            <a:fillRect/>
          </a:stretch>
        </p:blipFill>
        <p:spPr>
          <a:xfrm>
            <a:off x="4904306" y="5045529"/>
            <a:ext cx="4155300" cy="1630759"/>
          </a:xfrm>
          <a:prstGeom prst="rect">
            <a:avLst/>
          </a:prstGeom>
        </p:spPr>
      </p:pic>
      <p:sp>
        <p:nvSpPr>
          <p:cNvPr id="11" name="Freeform 10"/>
          <p:cNvSpPr/>
          <p:nvPr/>
        </p:nvSpPr>
        <p:spPr>
          <a:xfrm>
            <a:off x="8556171" y="4669763"/>
            <a:ext cx="1812472" cy="506394"/>
          </a:xfrm>
          <a:custGeom>
            <a:avLst/>
            <a:gdLst>
              <a:gd name="connsiteX0" fmla="*/ 1812472 w 1812472"/>
              <a:gd name="connsiteY0" fmla="*/ 457408 h 506394"/>
              <a:gd name="connsiteX1" fmla="*/ 1289958 w 1812472"/>
              <a:gd name="connsiteY1" fmla="*/ 208 h 506394"/>
              <a:gd name="connsiteX2" fmla="*/ 0 w 1812472"/>
              <a:gd name="connsiteY2" fmla="*/ 506394 h 506394"/>
            </a:gdLst>
            <a:ahLst/>
            <a:cxnLst>
              <a:cxn ang="0">
                <a:pos x="connsiteX0" y="connsiteY0"/>
              </a:cxn>
              <a:cxn ang="0">
                <a:pos x="connsiteX1" y="connsiteY1"/>
              </a:cxn>
              <a:cxn ang="0">
                <a:pos x="connsiteX2" y="connsiteY2"/>
              </a:cxn>
            </a:cxnLst>
            <a:rect l="l" t="t" r="r" b="b"/>
            <a:pathLst>
              <a:path w="1812472" h="506394">
                <a:moveTo>
                  <a:pt x="1812472" y="457408"/>
                </a:moveTo>
                <a:cubicBezTo>
                  <a:pt x="1702254" y="224726"/>
                  <a:pt x="1592037" y="-7956"/>
                  <a:pt x="1289958" y="208"/>
                </a:cubicBezTo>
                <a:cubicBezTo>
                  <a:pt x="987879" y="8372"/>
                  <a:pt x="493939" y="257383"/>
                  <a:pt x="0" y="506394"/>
                </a:cubicBezTo>
              </a:path>
            </a:pathLst>
          </a:custGeom>
          <a:ln w="57150">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9" name="Slide Number Placeholder 8"/>
          <p:cNvSpPr>
            <a:spLocks noGrp="1"/>
          </p:cNvSpPr>
          <p:nvPr>
            <p:ph type="sldNum" sz="quarter" idx="12"/>
          </p:nvPr>
        </p:nvSpPr>
        <p:spPr/>
        <p:txBody>
          <a:bodyPr/>
          <a:lstStyle/>
          <a:p>
            <a:fld id="{FA1B90FA-9B2D-4AB8-AB7B-075CFE2BFDB3}" type="slidenum">
              <a:rPr lang="en-US" smtClean="0"/>
              <a:t>70</a:t>
            </a:fld>
            <a:endParaRPr lang="en-US"/>
          </a:p>
        </p:txBody>
      </p:sp>
    </p:spTree>
    <p:extLst>
      <p:ext uri="{BB962C8B-B14F-4D97-AF65-F5344CB8AC3E}">
        <p14:creationId xmlns:p14="http://schemas.microsoft.com/office/powerpoint/2010/main" val="219681566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1983685"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Highlight text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323158" y="3048032"/>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a:t>
            </a:r>
            <a:r>
              <a:rPr lang="en-US" dirty="0">
                <a:solidFill>
                  <a:srgbClr val="505860"/>
                </a:solidFill>
                <a:latin typeface="Microsoft YaHei" panose="020B0503020204020204" pitchFamily="34" charset="-122"/>
                <a:ea typeface="Microsoft YaHei" panose="020B0503020204020204" pitchFamily="34" charset="-122"/>
              </a:rPr>
              <a:t>. Select 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211382" y="3048032"/>
            <a:ext cx="6749389" cy="923330"/>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 From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Home tab</a:t>
            </a:r>
            <a:r>
              <a:rPr lang="en-US" dirty="0">
                <a:solidFill>
                  <a:srgbClr val="505860"/>
                </a:solidFill>
                <a:latin typeface="Microsoft YaHei" panose="020B0503020204020204" pitchFamily="34" charset="-122"/>
                <a:ea typeface="Microsoft YaHei" panose="020B0503020204020204" pitchFamily="34" charset="-122"/>
              </a:rPr>
              <a:t>, click the </a:t>
            </a:r>
            <a:r>
              <a:rPr lang="en-US" b="1" dirty="0">
                <a:solidFill>
                  <a:schemeClr val="accent1"/>
                </a:solidFill>
                <a:latin typeface="Microsoft YaHei" panose="020B0503020204020204" pitchFamily="34" charset="-122"/>
                <a:ea typeface="Microsoft YaHei" panose="020B0503020204020204" pitchFamily="34" charset="-122"/>
              </a:rPr>
              <a:t>Text Highlight Color </a:t>
            </a:r>
            <a:r>
              <a:rPr lang="en-US" dirty="0">
                <a:solidFill>
                  <a:srgbClr val="505860"/>
                </a:solidFill>
                <a:latin typeface="Microsoft YaHei" panose="020B0503020204020204" pitchFamily="34" charset="-122"/>
                <a:ea typeface="Microsoft YaHei" panose="020B0503020204020204" pitchFamily="34" charset="-122"/>
              </a:rPr>
              <a:t>drop-down arrow. The Highlight Color menu appears. Select the desired highlight color. </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sp>
        <p:nvSpPr>
          <p:cNvPr id="7" name="Rectangle 6"/>
          <p:cNvSpPr/>
          <p:nvPr/>
        </p:nvSpPr>
        <p:spPr>
          <a:xfrm>
            <a:off x="615041" y="2180384"/>
            <a:ext cx="11345730" cy="369332"/>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Highlighting can be a useful tool for </a:t>
            </a:r>
            <a:r>
              <a:rPr lang="en-US" b="1" dirty="0">
                <a:solidFill>
                  <a:schemeClr val="accent1"/>
                </a:solidFill>
                <a:latin typeface="Microsoft YaHei" panose="020B0503020204020204" pitchFamily="34" charset="-122"/>
                <a:ea typeface="Microsoft YaHei" panose="020B0503020204020204" pitchFamily="34" charset="-122"/>
              </a:rPr>
              <a:t>marking important text </a:t>
            </a:r>
            <a:r>
              <a:rPr lang="en-US" dirty="0">
                <a:solidFill>
                  <a:srgbClr val="505860"/>
                </a:solidFill>
                <a:latin typeface="Microsoft YaHei" panose="020B0503020204020204" pitchFamily="34" charset="-122"/>
                <a:ea typeface="Microsoft YaHei" panose="020B0503020204020204" pitchFamily="34" charset="-122"/>
              </a:rPr>
              <a:t>in your document</a:t>
            </a:r>
            <a:r>
              <a:rPr lang="en-US" dirty="0" smtClean="0">
                <a:solidFill>
                  <a:srgbClr val="505860"/>
                </a:solidFill>
                <a:latin typeface="Microsoft YaHei" panose="020B0503020204020204" pitchFamily="34" charset="-122"/>
                <a:ea typeface="Microsoft YaHei" panose="020B0503020204020204" pitchFamily="34" charset="-122"/>
              </a:rPr>
              <a:t>..</a:t>
            </a:r>
            <a:endParaRPr lang="en-US" dirty="0">
              <a:solidFill>
                <a:srgbClr val="505860"/>
              </a:solidFill>
              <a:latin typeface="Microsoft YaHei" panose="020B0503020204020204" pitchFamily="34" charset="-122"/>
              <a:ea typeface="Microsoft YaHei" panose="020B0503020204020204" pitchFamily="34" charset="-122"/>
            </a:endParaRPr>
          </a:p>
        </p:txBody>
      </p:sp>
      <p:pic>
        <p:nvPicPr>
          <p:cNvPr id="9" name="Picture 8"/>
          <p:cNvPicPr>
            <a:picLocks noChangeAspect="1"/>
          </p:cNvPicPr>
          <p:nvPr/>
        </p:nvPicPr>
        <p:blipFill rotWithShape="1">
          <a:blip r:embed="rId3"/>
          <a:srcRect l="19677" t="61810"/>
          <a:stretch/>
        </p:blipFill>
        <p:spPr>
          <a:xfrm>
            <a:off x="241713" y="3539218"/>
            <a:ext cx="4392070" cy="1800225"/>
          </a:xfrm>
          <a:prstGeom prst="rect">
            <a:avLst/>
          </a:prstGeom>
        </p:spPr>
      </p:pic>
      <p:pic>
        <p:nvPicPr>
          <p:cNvPr id="10" name="Picture 9"/>
          <p:cNvPicPr>
            <a:picLocks noChangeAspect="1"/>
          </p:cNvPicPr>
          <p:nvPr/>
        </p:nvPicPr>
        <p:blipFill>
          <a:blip r:embed="rId4"/>
          <a:stretch>
            <a:fillRect/>
          </a:stretch>
        </p:blipFill>
        <p:spPr>
          <a:xfrm>
            <a:off x="7543800" y="3971362"/>
            <a:ext cx="4245415" cy="2384273"/>
          </a:xfrm>
          <a:prstGeom prst="rect">
            <a:avLst/>
          </a:prstGeom>
        </p:spPr>
      </p:pic>
      <p:pic>
        <p:nvPicPr>
          <p:cNvPr id="12" name="Picture 11"/>
          <p:cNvPicPr>
            <a:picLocks noChangeAspect="1"/>
          </p:cNvPicPr>
          <p:nvPr/>
        </p:nvPicPr>
        <p:blipFill>
          <a:blip r:embed="rId5"/>
          <a:stretch>
            <a:fillRect/>
          </a:stretch>
        </p:blipFill>
        <p:spPr>
          <a:xfrm>
            <a:off x="5211382" y="4894692"/>
            <a:ext cx="4087182" cy="1619836"/>
          </a:xfrm>
          <a:prstGeom prst="rect">
            <a:avLst/>
          </a:prstGeom>
        </p:spPr>
      </p:pic>
      <p:sp>
        <p:nvSpPr>
          <p:cNvPr id="14" name="Freeform 13"/>
          <p:cNvSpPr/>
          <p:nvPr/>
        </p:nvSpPr>
        <p:spPr>
          <a:xfrm>
            <a:off x="8425543" y="5094514"/>
            <a:ext cx="1910443" cy="898072"/>
          </a:xfrm>
          <a:custGeom>
            <a:avLst/>
            <a:gdLst>
              <a:gd name="connsiteX0" fmla="*/ 1910443 w 1910443"/>
              <a:gd name="connsiteY0" fmla="*/ 0 h 898072"/>
              <a:gd name="connsiteX1" fmla="*/ 865414 w 1910443"/>
              <a:gd name="connsiteY1" fmla="*/ 195943 h 898072"/>
              <a:gd name="connsiteX2" fmla="*/ 0 w 1910443"/>
              <a:gd name="connsiteY2" fmla="*/ 898072 h 898072"/>
            </a:gdLst>
            <a:ahLst/>
            <a:cxnLst>
              <a:cxn ang="0">
                <a:pos x="connsiteX0" y="connsiteY0"/>
              </a:cxn>
              <a:cxn ang="0">
                <a:pos x="connsiteX1" y="connsiteY1"/>
              </a:cxn>
              <a:cxn ang="0">
                <a:pos x="connsiteX2" y="connsiteY2"/>
              </a:cxn>
            </a:cxnLst>
            <a:rect l="l" t="t" r="r" b="b"/>
            <a:pathLst>
              <a:path w="1910443" h="898072">
                <a:moveTo>
                  <a:pt x="1910443" y="0"/>
                </a:moveTo>
                <a:cubicBezTo>
                  <a:pt x="1547132" y="23132"/>
                  <a:pt x="1183821" y="46264"/>
                  <a:pt x="865414" y="195943"/>
                </a:cubicBezTo>
                <a:cubicBezTo>
                  <a:pt x="547007" y="345622"/>
                  <a:pt x="273503" y="621847"/>
                  <a:pt x="0" y="898072"/>
                </a:cubicBezTo>
              </a:path>
            </a:pathLst>
          </a:custGeom>
          <a:ln w="38100">
            <a:solidFill>
              <a:schemeClr val="accent2"/>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6" name="Slide Number Placeholder 5"/>
          <p:cNvSpPr>
            <a:spLocks noGrp="1"/>
          </p:cNvSpPr>
          <p:nvPr>
            <p:ph type="sldNum" sz="quarter" idx="12"/>
          </p:nvPr>
        </p:nvSpPr>
        <p:spPr/>
        <p:txBody>
          <a:bodyPr/>
          <a:lstStyle/>
          <a:p>
            <a:fld id="{FA1B90FA-9B2D-4AB8-AB7B-075CFE2BFDB3}" type="slidenum">
              <a:rPr lang="en-US" smtClean="0"/>
              <a:t>71</a:t>
            </a:fld>
            <a:endParaRPr lang="en-US"/>
          </a:p>
        </p:txBody>
      </p:sp>
    </p:spTree>
    <p:extLst>
      <p:ext uri="{BB962C8B-B14F-4D97-AF65-F5344CB8AC3E}">
        <p14:creationId xmlns:p14="http://schemas.microsoft.com/office/powerpoint/2010/main" val="1593479308"/>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3128229"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text alignment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323158" y="3048032"/>
            <a:ext cx="4759625"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a:t>
            </a:r>
            <a:r>
              <a:rPr lang="en-US" dirty="0">
                <a:solidFill>
                  <a:srgbClr val="505860"/>
                </a:solidFill>
                <a:latin typeface="Microsoft YaHei" panose="020B0503020204020204" pitchFamily="34" charset="-122"/>
                <a:ea typeface="Microsoft YaHei" panose="020B0503020204020204" pitchFamily="34" charset="-122"/>
              </a:rPr>
              <a:t>. Select the text you want to modify.</a:t>
            </a:r>
            <a:endParaRPr lang="th-TH" dirty="0">
              <a:solidFill>
                <a:srgbClr val="505860"/>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5211382" y="3048032"/>
            <a:ext cx="6749389" cy="646331"/>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2</a:t>
            </a:r>
            <a:r>
              <a:rPr lang="en-US" dirty="0">
                <a:solidFill>
                  <a:srgbClr val="505860"/>
                </a:solidFill>
                <a:latin typeface="Microsoft YaHei" panose="020B0503020204020204" pitchFamily="34" charset="-122"/>
                <a:ea typeface="Microsoft YaHei" panose="020B0503020204020204" pitchFamily="34" charset="-122"/>
              </a:rPr>
              <a:t>. On the </a:t>
            </a:r>
            <a:r>
              <a:rPr lang="en-US" b="1" dirty="0">
                <a:solidFill>
                  <a:schemeClr val="accent1"/>
                </a:solidFill>
                <a:latin typeface="Microsoft YaHei" panose="020B0503020204020204" pitchFamily="34" charset="-122"/>
                <a:ea typeface="Microsoft YaHei" panose="020B0503020204020204" pitchFamily="34" charset="-122"/>
              </a:rPr>
              <a:t>Home tab</a:t>
            </a:r>
            <a:r>
              <a:rPr lang="en-US" dirty="0">
                <a:solidFill>
                  <a:srgbClr val="505860"/>
                </a:solidFill>
                <a:latin typeface="Microsoft YaHei" panose="020B0503020204020204" pitchFamily="34" charset="-122"/>
                <a:ea typeface="Microsoft YaHei" panose="020B0503020204020204" pitchFamily="34" charset="-122"/>
              </a:rPr>
              <a:t>, select one of the </a:t>
            </a:r>
            <a:r>
              <a:rPr lang="en-US" b="1" dirty="0">
                <a:solidFill>
                  <a:schemeClr val="accent1"/>
                </a:solidFill>
                <a:latin typeface="Microsoft YaHei" panose="020B0503020204020204" pitchFamily="34" charset="-122"/>
                <a:ea typeface="Microsoft YaHei" panose="020B0503020204020204" pitchFamily="34" charset="-122"/>
              </a:rPr>
              <a:t>four alignment options from</a:t>
            </a:r>
            <a:r>
              <a:rPr lang="en-US" dirty="0">
                <a:solidFill>
                  <a:srgbClr val="505860"/>
                </a:solidFill>
                <a:latin typeface="Microsoft YaHei" panose="020B0503020204020204" pitchFamily="34" charset="-122"/>
                <a:ea typeface="Microsoft YaHei" panose="020B0503020204020204" pitchFamily="34" charset="-122"/>
              </a:rPr>
              <a:t> the Paragraph group. </a:t>
            </a:r>
            <a:r>
              <a:rPr lang="en-US" dirty="0" smtClean="0">
                <a:solidFill>
                  <a:srgbClr val="505860"/>
                </a:solidFill>
                <a:latin typeface="Microsoft YaHei" panose="020B0503020204020204" pitchFamily="34" charset="-122"/>
                <a:ea typeface="Microsoft YaHei" panose="020B0503020204020204" pitchFamily="34" charset="-122"/>
              </a:rPr>
              <a:t>In</a:t>
            </a:r>
            <a:endParaRPr lang="en-US" dirty="0">
              <a:solidFill>
                <a:srgbClr val="505860"/>
              </a:solidFill>
              <a:latin typeface="Microsoft YaHei" panose="020B0503020204020204" pitchFamily="34" charset="-122"/>
              <a:ea typeface="Microsoft YaHei" panose="020B0503020204020204" pitchFamily="34" charset="-122"/>
            </a:endParaRPr>
          </a:p>
        </p:txBody>
      </p:sp>
      <p:sp>
        <p:nvSpPr>
          <p:cNvPr id="7" name="Rectangle 6"/>
          <p:cNvSpPr/>
          <p:nvPr/>
        </p:nvSpPr>
        <p:spPr>
          <a:xfrm>
            <a:off x="615041" y="2180384"/>
            <a:ext cx="11345730" cy="646331"/>
          </a:xfrm>
          <a:prstGeom prst="rect">
            <a:avLst/>
          </a:prstGeom>
        </p:spPr>
        <p:txBody>
          <a:bodyPr wrap="square">
            <a:spAutoFit/>
          </a:bodyPr>
          <a:lstStyle/>
          <a:p>
            <a:pPr marL="285750" indent="-285750" fontAlgn="base">
              <a:buFont typeface="Arial" panose="020B0604020202020204" pitchFamily="34" charset="0"/>
              <a:buChar char="•"/>
            </a:pPr>
            <a:r>
              <a:rPr lang="en-US" b="1" dirty="0">
                <a:solidFill>
                  <a:schemeClr val="accent1"/>
                </a:solidFill>
                <a:latin typeface="Microsoft YaHei" panose="020B0503020204020204" pitchFamily="34" charset="-122"/>
                <a:ea typeface="Microsoft YaHei" panose="020B0503020204020204" pitchFamily="34" charset="-122"/>
              </a:rPr>
              <a:t>By default, Word aligns text to the left margin </a:t>
            </a:r>
            <a:r>
              <a:rPr lang="en-US" dirty="0">
                <a:solidFill>
                  <a:srgbClr val="505860"/>
                </a:solidFill>
                <a:latin typeface="Microsoft YaHei" panose="020B0503020204020204" pitchFamily="34" charset="-122"/>
                <a:ea typeface="Microsoft YaHei" panose="020B0503020204020204" pitchFamily="34" charset="-122"/>
              </a:rPr>
              <a:t>in new documents. However, there may be times when you want to adjust text alignment to the center or right.</a:t>
            </a:r>
          </a:p>
        </p:txBody>
      </p:sp>
      <p:pic>
        <p:nvPicPr>
          <p:cNvPr id="6" name="Picture 5"/>
          <p:cNvPicPr>
            <a:picLocks noChangeAspect="1"/>
          </p:cNvPicPr>
          <p:nvPr/>
        </p:nvPicPr>
        <p:blipFill rotWithShape="1">
          <a:blip r:embed="rId3"/>
          <a:srcRect t="25785" r="33041"/>
          <a:stretch/>
        </p:blipFill>
        <p:spPr>
          <a:xfrm>
            <a:off x="323158" y="3431573"/>
            <a:ext cx="4362450" cy="3152775"/>
          </a:xfrm>
          <a:prstGeom prst="rect">
            <a:avLst/>
          </a:prstGeom>
        </p:spPr>
      </p:pic>
      <p:pic>
        <p:nvPicPr>
          <p:cNvPr id="14338" name="Picture 2" descr="Paragraph alignment command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37514" y="3834046"/>
            <a:ext cx="5429416" cy="112266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ผลการค้นหารูปภาพสำหรับ alignment tex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11382" y="4395376"/>
            <a:ext cx="3496602" cy="1923131"/>
          </a:xfrm>
          <a:prstGeom prst="rect">
            <a:avLst/>
          </a:prstGeom>
          <a:noFill/>
          <a:extLst>
            <a:ext uri="{909E8E84-426E-40DD-AFC4-6F175D3DCCD1}">
              <a14:hiddenFill xmlns:a14="http://schemas.microsoft.com/office/drawing/2010/main">
                <a:solidFill>
                  <a:srgbClr val="FFFFFF"/>
                </a:solidFill>
              </a14:hiddenFill>
            </a:ext>
          </a:extLst>
        </p:spPr>
      </p:pic>
      <p:sp>
        <p:nvSpPr>
          <p:cNvPr id="8" name="Slide Number Placeholder 7"/>
          <p:cNvSpPr>
            <a:spLocks noGrp="1"/>
          </p:cNvSpPr>
          <p:nvPr>
            <p:ph type="sldNum" sz="quarter" idx="12"/>
          </p:nvPr>
        </p:nvSpPr>
        <p:spPr/>
        <p:txBody>
          <a:bodyPr/>
          <a:lstStyle/>
          <a:p>
            <a:fld id="{FA1B90FA-9B2D-4AB8-AB7B-075CFE2BFDB3}" type="slidenum">
              <a:rPr lang="en-US" smtClean="0"/>
              <a:t>72</a:t>
            </a:fld>
            <a:endParaRPr lang="en-US"/>
          </a:p>
        </p:txBody>
      </p:sp>
    </p:spTree>
    <p:extLst>
      <p:ext uri="{BB962C8B-B14F-4D97-AF65-F5344CB8AC3E}">
        <p14:creationId xmlns:p14="http://schemas.microsoft.com/office/powerpoint/2010/main" val="412728990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3128229"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Change text alignment</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7" name="Rectangle 6"/>
          <p:cNvSpPr/>
          <p:nvPr/>
        </p:nvSpPr>
        <p:spPr>
          <a:xfrm>
            <a:off x="615041" y="2180384"/>
            <a:ext cx="11345730" cy="1477328"/>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header</a:t>
            </a:r>
            <a:r>
              <a:rPr lang="en-US" dirty="0">
                <a:solidFill>
                  <a:srgbClr val="505860"/>
                </a:solidFill>
                <a:latin typeface="Microsoft YaHei" panose="020B0503020204020204" pitchFamily="34" charset="-122"/>
                <a:ea typeface="Microsoft YaHei" panose="020B0503020204020204" pitchFamily="34" charset="-122"/>
              </a:rPr>
              <a:t> is a section of the document that appears in </a:t>
            </a:r>
            <a:r>
              <a:rPr lang="en-US" b="1" dirty="0">
                <a:solidFill>
                  <a:schemeClr val="accent1"/>
                </a:solidFill>
                <a:latin typeface="Microsoft YaHei" panose="020B0503020204020204" pitchFamily="34" charset="-122"/>
                <a:ea typeface="Microsoft YaHei" panose="020B0503020204020204" pitchFamily="34" charset="-122"/>
              </a:rPr>
              <a:t>the top margin</a:t>
            </a:r>
            <a:r>
              <a:rPr lang="en-US" dirty="0">
                <a:solidFill>
                  <a:srgbClr val="505860"/>
                </a:solidFill>
                <a:latin typeface="Microsoft YaHei" panose="020B0503020204020204" pitchFamily="34" charset="-122"/>
                <a:ea typeface="Microsoft YaHei" panose="020B0503020204020204" pitchFamily="34" charset="-122"/>
              </a:rPr>
              <a:t>, while the </a:t>
            </a:r>
            <a:r>
              <a:rPr lang="en-US" b="1" dirty="0">
                <a:solidFill>
                  <a:schemeClr val="accent1"/>
                </a:solidFill>
                <a:latin typeface="Microsoft YaHei" panose="020B0503020204020204" pitchFamily="34" charset="-122"/>
                <a:ea typeface="Microsoft YaHei" panose="020B0503020204020204" pitchFamily="34" charset="-122"/>
              </a:rPr>
              <a:t>footer</a:t>
            </a:r>
            <a:r>
              <a:rPr lang="en-US" dirty="0">
                <a:solidFill>
                  <a:srgbClr val="505860"/>
                </a:solidFill>
                <a:latin typeface="Microsoft YaHei" panose="020B0503020204020204" pitchFamily="34" charset="-122"/>
                <a:ea typeface="Microsoft YaHei" panose="020B0503020204020204" pitchFamily="34" charset="-122"/>
              </a:rPr>
              <a:t> is a section of the document that appears in </a:t>
            </a:r>
            <a:r>
              <a:rPr lang="en-US" b="1" dirty="0">
                <a:solidFill>
                  <a:schemeClr val="accent1"/>
                </a:solidFill>
                <a:latin typeface="Microsoft YaHei" panose="020B0503020204020204" pitchFamily="34" charset="-122"/>
                <a:ea typeface="Microsoft YaHei" panose="020B0503020204020204" pitchFamily="34" charset="-122"/>
              </a:rPr>
              <a:t>the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bottom margin</a:t>
            </a:r>
            <a:r>
              <a:rPr lang="en-US" dirty="0">
                <a:solidFill>
                  <a:srgbClr val="505860"/>
                </a:solidFill>
                <a:latin typeface="Microsoft YaHei" panose="020B0503020204020204" pitchFamily="34" charset="-122"/>
                <a:ea typeface="Microsoft YaHei" panose="020B0503020204020204" pitchFamily="34" charset="-122"/>
              </a:rPr>
              <a:t>. Headers and footers generally contain additional information such as </a:t>
            </a:r>
            <a:r>
              <a:rPr lang="en-US" b="1" dirty="0">
                <a:solidFill>
                  <a:schemeClr val="accent1"/>
                </a:solidFill>
                <a:latin typeface="Microsoft YaHei" panose="020B0503020204020204" pitchFamily="34" charset="-122"/>
                <a:ea typeface="Microsoft YaHei" panose="020B0503020204020204" pitchFamily="34" charset="-122"/>
              </a:rPr>
              <a:t>page numbers, dates, an author's name</a:t>
            </a:r>
            <a:r>
              <a:rPr lang="en-US" dirty="0">
                <a:solidFill>
                  <a:srgbClr val="505860"/>
                </a:solidFill>
                <a:latin typeface="Microsoft YaHei" panose="020B0503020204020204" pitchFamily="34" charset="-122"/>
                <a:ea typeface="Microsoft YaHei" panose="020B0503020204020204" pitchFamily="34" charset="-122"/>
              </a:rPr>
              <a:t>, and footnotes, which can help keep longer documents organized and make them easier to read. Text entered in the header or footer will appear on each page of the document.</a:t>
            </a:r>
          </a:p>
        </p:txBody>
      </p:sp>
      <p:pic>
        <p:nvPicPr>
          <p:cNvPr id="2050" name="Picture 2" descr="Editing a Content Control fiel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085" y="4028907"/>
            <a:ext cx="4985657" cy="16207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p:cNvPicPr>
            <a:picLocks noChangeAspect="1"/>
          </p:cNvPicPr>
          <p:nvPr/>
        </p:nvPicPr>
        <p:blipFill rotWithShape="1">
          <a:blip r:embed="rId4"/>
          <a:srcRect b="39467"/>
          <a:stretch/>
        </p:blipFill>
        <p:spPr>
          <a:xfrm>
            <a:off x="5769429" y="4058330"/>
            <a:ext cx="5715000" cy="1591356"/>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73</a:t>
            </a:fld>
            <a:endParaRPr lang="en-US"/>
          </a:p>
        </p:txBody>
      </p:sp>
    </p:spTree>
    <p:extLst>
      <p:ext uri="{BB962C8B-B14F-4D97-AF65-F5344CB8AC3E}">
        <p14:creationId xmlns:p14="http://schemas.microsoft.com/office/powerpoint/2010/main" val="1648811106"/>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3441583"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Create a header or footer</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7" name="Rectangle 6"/>
          <p:cNvSpPr/>
          <p:nvPr/>
        </p:nvSpPr>
        <p:spPr>
          <a:xfrm>
            <a:off x="615041" y="2180384"/>
            <a:ext cx="11345730"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In our example, we want to display the author's name at the top of each page, so we'll place it in the header.</a:t>
            </a:r>
          </a:p>
        </p:txBody>
      </p:sp>
      <p:sp>
        <p:nvSpPr>
          <p:cNvPr id="4" name="Rectangle 3"/>
          <p:cNvSpPr/>
          <p:nvPr/>
        </p:nvSpPr>
        <p:spPr>
          <a:xfrm>
            <a:off x="254876" y="2897893"/>
            <a:ext cx="11705895" cy="646331"/>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Double-click </a:t>
            </a:r>
            <a:r>
              <a:rPr lang="en-US" dirty="0">
                <a:solidFill>
                  <a:srgbClr val="505860"/>
                </a:solidFill>
                <a:latin typeface="Microsoft YaHei" panose="020B0503020204020204" pitchFamily="34" charset="-122"/>
                <a:ea typeface="Microsoft YaHei" panose="020B0503020204020204" pitchFamily="34" charset="-122"/>
              </a:rPr>
              <a:t>anywhere on the </a:t>
            </a:r>
            <a:r>
              <a:rPr lang="en-US" b="1" dirty="0">
                <a:solidFill>
                  <a:schemeClr val="accent1"/>
                </a:solidFill>
                <a:latin typeface="Microsoft YaHei" panose="020B0503020204020204" pitchFamily="34" charset="-122"/>
                <a:ea typeface="Microsoft YaHei" panose="020B0503020204020204" pitchFamily="34" charset="-122"/>
              </a:rPr>
              <a:t>top or bottom margin</a:t>
            </a:r>
            <a:r>
              <a:rPr lang="en-US" dirty="0">
                <a:solidFill>
                  <a:srgbClr val="505860"/>
                </a:solidFill>
                <a:latin typeface="Microsoft YaHei" panose="020B0503020204020204" pitchFamily="34" charset="-122"/>
                <a:ea typeface="Microsoft YaHei" panose="020B0503020204020204" pitchFamily="34" charset="-122"/>
              </a:rPr>
              <a:t> of your document. In our example, we'll double-click the top margin.</a:t>
            </a:r>
            <a:endParaRPr lang="th-TH" dirty="0">
              <a:latin typeface="Microsoft YaHei" panose="020B0503020204020204" pitchFamily="34" charset="-122"/>
              <a:ea typeface="Microsoft YaHei" panose="020B0503020204020204" pitchFamily="34" charset="-122"/>
            </a:endParaRPr>
          </a:p>
        </p:txBody>
      </p:sp>
      <p:pic>
        <p:nvPicPr>
          <p:cNvPr id="3074" name="Picture 2" descr="Double-clicking on the header"/>
          <p:cNvPicPr>
            <a:picLocks noChangeAspect="1" noChangeArrowheads="1"/>
          </p:cNvPicPr>
          <p:nvPr/>
        </p:nvPicPr>
        <p:blipFill rotWithShape="1">
          <a:blip r:embed="rId3">
            <a:extLst>
              <a:ext uri="{28A0092B-C50C-407E-A947-70E740481C1C}">
                <a14:useLocalDpi xmlns:a14="http://schemas.microsoft.com/office/drawing/2010/main" val="0"/>
              </a:ext>
            </a:extLst>
          </a:blip>
          <a:srcRect b="25348"/>
          <a:stretch/>
        </p:blipFill>
        <p:spPr bwMode="auto">
          <a:xfrm>
            <a:off x="2260192" y="3615402"/>
            <a:ext cx="7389994" cy="286971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74</a:t>
            </a:fld>
            <a:endParaRPr lang="en-US"/>
          </a:p>
        </p:txBody>
      </p:sp>
    </p:spTree>
    <p:extLst>
      <p:ext uri="{BB962C8B-B14F-4D97-AF65-F5344CB8AC3E}">
        <p14:creationId xmlns:p14="http://schemas.microsoft.com/office/powerpoint/2010/main" val="187795024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3441583"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Create a header or footer</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254876" y="2233237"/>
            <a:ext cx="11705895"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The </a:t>
            </a:r>
            <a:r>
              <a:rPr lang="en-US" dirty="0">
                <a:solidFill>
                  <a:srgbClr val="505860"/>
                </a:solidFill>
                <a:latin typeface="Microsoft YaHei" panose="020B0503020204020204" pitchFamily="34" charset="-122"/>
                <a:ea typeface="Microsoft YaHei" panose="020B0503020204020204" pitchFamily="34" charset="-122"/>
              </a:rPr>
              <a:t>header or footer will open, and a </a:t>
            </a:r>
            <a:r>
              <a:rPr lang="en-US" b="1" dirty="0">
                <a:solidFill>
                  <a:schemeClr val="accent1"/>
                </a:solidFill>
                <a:latin typeface="Microsoft YaHei" panose="020B0503020204020204" pitchFamily="34" charset="-122"/>
                <a:ea typeface="Microsoft YaHei" panose="020B0503020204020204" pitchFamily="34" charset="-122"/>
              </a:rPr>
              <a:t>Design</a:t>
            </a:r>
            <a:r>
              <a:rPr lang="en-US" dirty="0">
                <a:solidFill>
                  <a:srgbClr val="505860"/>
                </a:solidFill>
                <a:latin typeface="Microsoft YaHei" panose="020B0503020204020204" pitchFamily="34" charset="-122"/>
                <a:ea typeface="Microsoft YaHei" panose="020B0503020204020204" pitchFamily="34" charset="-122"/>
              </a:rPr>
              <a:t> tab will appear on the right side of the </a:t>
            </a:r>
            <a:r>
              <a:rPr lang="en-US" b="1" dirty="0">
                <a:solidFill>
                  <a:schemeClr val="accent1"/>
                </a:solidFill>
                <a:latin typeface="Microsoft YaHei" panose="020B0503020204020204" pitchFamily="34" charset="-122"/>
                <a:ea typeface="Microsoft YaHei" panose="020B0503020204020204" pitchFamily="34" charset="-122"/>
              </a:rPr>
              <a:t>Ribbon</a:t>
            </a:r>
            <a:r>
              <a:rPr lang="en-US" dirty="0">
                <a:solidFill>
                  <a:srgbClr val="505860"/>
                </a:solidFill>
                <a:latin typeface="Microsoft YaHei" panose="020B0503020204020204" pitchFamily="34" charset="-122"/>
                <a:ea typeface="Microsoft YaHei" panose="020B0503020204020204" pitchFamily="34" charset="-122"/>
              </a:rPr>
              <a:t>. The insertion point will appear in the header or </a:t>
            </a:r>
            <a:r>
              <a:rPr lang="en-US" dirty="0" smtClean="0">
                <a:solidFill>
                  <a:srgbClr val="505860"/>
                </a:solidFill>
                <a:latin typeface="Microsoft YaHei" panose="020B0503020204020204" pitchFamily="34" charset="-122"/>
                <a:ea typeface="Microsoft YaHei" panose="020B0503020204020204" pitchFamily="34" charset="-122"/>
              </a:rPr>
              <a:t>footer </a:t>
            </a:r>
            <a:r>
              <a:rPr lang="en-US" dirty="0">
                <a:solidFill>
                  <a:srgbClr val="505860"/>
                </a:solidFill>
                <a:latin typeface="Microsoft YaHei" panose="020B0503020204020204" pitchFamily="34" charset="-122"/>
                <a:ea typeface="Microsoft YaHei" panose="020B0503020204020204" pitchFamily="34" charset="-122"/>
              </a:rPr>
              <a:t>And Type the</a:t>
            </a:r>
            <a:r>
              <a:rPr lang="en-US" b="1" dirty="0">
                <a:solidFill>
                  <a:schemeClr val="accent1"/>
                </a:solidFill>
                <a:latin typeface="Microsoft YaHei" panose="020B0503020204020204" pitchFamily="34" charset="-122"/>
                <a:ea typeface="Microsoft YaHei" panose="020B0503020204020204" pitchFamily="34" charset="-122"/>
              </a:rPr>
              <a:t> d</a:t>
            </a:r>
            <a:r>
              <a:rPr lang="en-US" b="1" dirty="0" smtClean="0">
                <a:solidFill>
                  <a:schemeClr val="accent1"/>
                </a:solidFill>
                <a:latin typeface="Microsoft YaHei" panose="020B0503020204020204" pitchFamily="34" charset="-122"/>
                <a:ea typeface="Microsoft YaHei" panose="020B0503020204020204" pitchFamily="34" charset="-122"/>
              </a:rPr>
              <a:t>esired information</a:t>
            </a:r>
            <a:r>
              <a:rPr lang="en-US" dirty="0">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into the header or footer. In our example, we'll type the author's name and the date.</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4100" name="Picture 4" descr="Typing text into a head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 y="3156567"/>
            <a:ext cx="6143625" cy="33718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726949" y="3915845"/>
            <a:ext cx="5233822"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3. When </a:t>
            </a:r>
            <a:r>
              <a:rPr lang="en-US" dirty="0">
                <a:solidFill>
                  <a:srgbClr val="505860"/>
                </a:solidFill>
                <a:latin typeface="Microsoft YaHei" panose="020B0503020204020204" pitchFamily="34" charset="-122"/>
                <a:ea typeface="Microsoft YaHei" panose="020B0503020204020204" pitchFamily="34" charset="-122"/>
              </a:rPr>
              <a:t>you're finished, click </a:t>
            </a:r>
            <a:r>
              <a:rPr lang="en-US" b="1" dirty="0">
                <a:solidFill>
                  <a:schemeClr val="accent1"/>
                </a:solidFill>
                <a:latin typeface="Microsoft YaHei" panose="020B0503020204020204" pitchFamily="34" charset="-122"/>
                <a:ea typeface="Microsoft YaHei" panose="020B0503020204020204" pitchFamily="34" charset="-122"/>
              </a:rPr>
              <a:t>Close Header</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and Footer</a:t>
            </a:r>
            <a:r>
              <a:rPr lang="en-US" dirty="0">
                <a:solidFill>
                  <a:srgbClr val="505860"/>
                </a:solidFill>
                <a:latin typeface="Microsoft YaHei" panose="020B0503020204020204" pitchFamily="34" charset="-122"/>
                <a:ea typeface="Microsoft YaHei" panose="020B0503020204020204" pitchFamily="34" charset="-122"/>
              </a:rPr>
              <a:t>. Alternatively, you can press the </a:t>
            </a:r>
            <a:r>
              <a:rPr lang="en-US" b="1" dirty="0">
                <a:solidFill>
                  <a:schemeClr val="accent1"/>
                </a:solidFill>
                <a:latin typeface="Microsoft YaHei" panose="020B0503020204020204" pitchFamily="34" charset="-122"/>
                <a:ea typeface="Microsoft YaHei" panose="020B0503020204020204" pitchFamily="34" charset="-122"/>
              </a:rPr>
              <a:t>Esc</a:t>
            </a:r>
            <a:r>
              <a:rPr lang="en-US" dirty="0">
                <a:solidFill>
                  <a:srgbClr val="505860"/>
                </a:solidFill>
                <a:latin typeface="Microsoft YaHei" panose="020B0503020204020204" pitchFamily="34" charset="-122"/>
                <a:ea typeface="Microsoft YaHei" panose="020B0503020204020204" pitchFamily="34" charset="-122"/>
              </a:rPr>
              <a:t> key.</a:t>
            </a:r>
            <a:endParaRPr lang="th-TH" dirty="0">
              <a:latin typeface="Microsoft YaHei" panose="020B0503020204020204" pitchFamily="34" charset="-122"/>
              <a:ea typeface="Microsoft YaHei" panose="020B0503020204020204" pitchFamily="34" charset="-122"/>
            </a:endParaRPr>
          </a:p>
        </p:txBody>
      </p:sp>
      <p:pic>
        <p:nvPicPr>
          <p:cNvPr id="4102" name="Picture 6" descr="Clicking Close Header and Foot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6949" y="4983162"/>
            <a:ext cx="5010150" cy="1419225"/>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75</a:t>
            </a:fld>
            <a:endParaRPr lang="en-US"/>
          </a:p>
        </p:txBody>
      </p:sp>
    </p:spTree>
    <p:extLst>
      <p:ext uri="{BB962C8B-B14F-4D97-AF65-F5344CB8AC3E}">
        <p14:creationId xmlns:p14="http://schemas.microsoft.com/office/powerpoint/2010/main" val="138147229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3757952"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Editing headers and footers</a:t>
            </a:r>
          </a:p>
        </p:txBody>
      </p:sp>
      <p:sp>
        <p:nvSpPr>
          <p:cNvPr id="4" name="Rectangle 3"/>
          <p:cNvSpPr/>
          <p:nvPr/>
        </p:nvSpPr>
        <p:spPr>
          <a:xfrm>
            <a:off x="783771" y="2233237"/>
            <a:ext cx="11177000"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After you close the header or footer, it will still be visible, but it will be locked. Simply </a:t>
            </a:r>
            <a:r>
              <a:rPr lang="en-US" b="1" dirty="0">
                <a:solidFill>
                  <a:schemeClr val="accent1"/>
                </a:solidFill>
                <a:latin typeface="Microsoft YaHei" panose="020B0503020204020204" pitchFamily="34" charset="-122"/>
                <a:ea typeface="Microsoft YaHei" panose="020B0503020204020204" pitchFamily="34" charset="-122"/>
              </a:rPr>
              <a:t>double-click a header or footer to unlock it</a:t>
            </a:r>
            <a:r>
              <a:rPr lang="en-US" dirty="0">
                <a:solidFill>
                  <a:srgbClr val="505860"/>
                </a:solidFill>
                <a:latin typeface="Microsoft YaHei" panose="020B0503020204020204" pitchFamily="34" charset="-122"/>
                <a:ea typeface="Microsoft YaHei" panose="020B0503020204020204" pitchFamily="34" charset="-122"/>
              </a:rPr>
              <a:t>, which will allow you to edit it</a:t>
            </a:r>
            <a:r>
              <a:rPr lang="en-US" dirty="0" smtClean="0">
                <a:solidFill>
                  <a:srgbClr val="505860"/>
                </a:solidFill>
                <a:latin typeface="Microsoft YaHei" panose="020B0503020204020204" pitchFamily="34" charset="-122"/>
                <a:ea typeface="Microsoft YaHei" panose="020B0503020204020204" pitchFamily="34" charset="-122"/>
              </a:rPr>
              <a:t>.</a:t>
            </a:r>
            <a:endParaRPr lang="en-US" dirty="0">
              <a:solidFill>
                <a:srgbClr val="505860"/>
              </a:solidFill>
              <a:latin typeface="Microsoft YaHei" panose="020B0503020204020204" pitchFamily="34" charset="-122"/>
              <a:ea typeface="Microsoft YaHei" panose="020B0503020204020204" pitchFamily="34" charset="-122"/>
            </a:endParaRPr>
          </a:p>
        </p:txBody>
      </p:sp>
      <p:pic>
        <p:nvPicPr>
          <p:cNvPr id="5122" name="Picture 2" descr="Opening a header"/>
          <p:cNvPicPr>
            <a:picLocks noChangeAspect="1" noChangeArrowheads="1"/>
          </p:cNvPicPr>
          <p:nvPr/>
        </p:nvPicPr>
        <p:blipFill rotWithShape="1">
          <a:blip r:embed="rId3">
            <a:extLst>
              <a:ext uri="{28A0092B-C50C-407E-A947-70E740481C1C}">
                <a14:useLocalDpi xmlns:a14="http://schemas.microsoft.com/office/drawing/2010/main" val="0"/>
              </a:ext>
            </a:extLst>
          </a:blip>
          <a:srcRect b="12191"/>
          <a:stretch/>
        </p:blipFill>
        <p:spPr bwMode="auto">
          <a:xfrm>
            <a:off x="254876" y="3213999"/>
            <a:ext cx="6396672" cy="29582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4"/>
          <a:srcRect r="48256" b="-104"/>
          <a:stretch/>
        </p:blipFill>
        <p:spPr>
          <a:xfrm>
            <a:off x="7000640" y="3213999"/>
            <a:ext cx="4703696" cy="2958201"/>
          </a:xfrm>
          <a:prstGeom prst="rect">
            <a:avLst/>
          </a:prstGeom>
        </p:spPr>
      </p:pic>
      <p:sp>
        <p:nvSpPr>
          <p:cNvPr id="5" name="Slide Number Placeholder 4"/>
          <p:cNvSpPr>
            <a:spLocks noGrp="1"/>
          </p:cNvSpPr>
          <p:nvPr>
            <p:ph type="sldNum" sz="quarter" idx="12"/>
          </p:nvPr>
        </p:nvSpPr>
        <p:spPr/>
        <p:txBody>
          <a:bodyPr/>
          <a:lstStyle/>
          <a:p>
            <a:fld id="{FA1B90FA-9B2D-4AB8-AB7B-075CFE2BFDB3}" type="slidenum">
              <a:rPr lang="en-US" smtClean="0"/>
              <a:t>76</a:t>
            </a:fld>
            <a:endParaRPr lang="en-US"/>
          </a:p>
        </p:txBody>
      </p:sp>
    </p:spTree>
    <p:extLst>
      <p:ext uri="{BB962C8B-B14F-4D97-AF65-F5344CB8AC3E}">
        <p14:creationId xmlns:p14="http://schemas.microsoft.com/office/powerpoint/2010/main" val="408773309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61121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Insert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the date or time into a header or footer</a:t>
            </a:r>
          </a:p>
        </p:txBody>
      </p:sp>
      <p:sp>
        <p:nvSpPr>
          <p:cNvPr id="4" name="Rectangle 3"/>
          <p:cNvSpPr/>
          <p:nvPr/>
        </p:nvSpPr>
        <p:spPr>
          <a:xfrm>
            <a:off x="783771" y="2233237"/>
            <a:ext cx="11177000" cy="646331"/>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Sometimes it's helpful to include the </a:t>
            </a:r>
            <a:r>
              <a:rPr lang="en-US" b="1" dirty="0">
                <a:solidFill>
                  <a:schemeClr val="accent1"/>
                </a:solidFill>
                <a:latin typeface="Microsoft YaHei" panose="020B0503020204020204" pitchFamily="34" charset="-122"/>
                <a:ea typeface="Microsoft YaHei" panose="020B0503020204020204" pitchFamily="34" charset="-122"/>
              </a:rPr>
              <a:t>date or time in the header or footer</a:t>
            </a:r>
            <a:r>
              <a:rPr lang="en-US" dirty="0">
                <a:solidFill>
                  <a:srgbClr val="505860"/>
                </a:solidFill>
                <a:latin typeface="Microsoft YaHei" panose="020B0503020204020204" pitchFamily="34" charset="-122"/>
                <a:ea typeface="Microsoft YaHei" panose="020B0503020204020204" pitchFamily="34" charset="-122"/>
              </a:rPr>
              <a:t>. For example, you may want your document to show the date when it was created.</a:t>
            </a:r>
          </a:p>
        </p:txBody>
      </p:sp>
      <p:sp>
        <p:nvSpPr>
          <p:cNvPr id="5" name="Rectangle 4"/>
          <p:cNvSpPr/>
          <p:nvPr/>
        </p:nvSpPr>
        <p:spPr>
          <a:xfrm>
            <a:off x="254876" y="3106422"/>
            <a:ext cx="6096000" cy="923330"/>
          </a:xfrm>
          <a:prstGeom prst="rect">
            <a:avLst/>
          </a:prstGeom>
        </p:spPr>
        <p:txBody>
          <a:bodyPr>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Double-click </a:t>
            </a:r>
            <a:r>
              <a:rPr lang="en-US" dirty="0">
                <a:solidFill>
                  <a:srgbClr val="505860"/>
                </a:solidFill>
                <a:latin typeface="Microsoft YaHei" panose="020B0503020204020204" pitchFamily="34" charset="-122"/>
                <a:ea typeface="Microsoft YaHei" panose="020B0503020204020204" pitchFamily="34" charset="-122"/>
              </a:rPr>
              <a:t>anywhere on the header or footer to </a:t>
            </a:r>
            <a:r>
              <a:rPr lang="en-US" b="1" dirty="0">
                <a:solidFill>
                  <a:schemeClr val="accent1"/>
                </a:solidFill>
                <a:latin typeface="Microsoft YaHei" panose="020B0503020204020204" pitchFamily="34" charset="-122"/>
                <a:ea typeface="Microsoft YaHei" panose="020B0503020204020204" pitchFamily="34" charset="-122"/>
              </a:rPr>
              <a:t>unlock</a:t>
            </a:r>
            <a:r>
              <a:rPr lang="en-US" dirty="0">
                <a:solidFill>
                  <a:srgbClr val="505860"/>
                </a:solidFill>
                <a:latin typeface="Microsoft YaHei" panose="020B0503020204020204" pitchFamily="34" charset="-122"/>
                <a:ea typeface="Microsoft YaHei" panose="020B0503020204020204" pitchFamily="34" charset="-122"/>
              </a:rPr>
              <a:t> it. Place the </a:t>
            </a:r>
            <a:r>
              <a:rPr lang="en-US" b="1" dirty="0">
                <a:solidFill>
                  <a:schemeClr val="accent1"/>
                </a:solidFill>
                <a:latin typeface="Microsoft YaHei" panose="020B0503020204020204" pitchFamily="34" charset="-122"/>
                <a:ea typeface="Microsoft YaHei" panose="020B0503020204020204" pitchFamily="34" charset="-122"/>
              </a:rPr>
              <a:t>insertion</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point</a:t>
            </a:r>
            <a:r>
              <a:rPr lang="en-US" dirty="0">
                <a:solidFill>
                  <a:srgbClr val="505860"/>
                </a:solidFill>
                <a:latin typeface="Microsoft YaHei" panose="020B0503020204020204" pitchFamily="34" charset="-122"/>
                <a:ea typeface="Microsoft YaHei" panose="020B0503020204020204" pitchFamily="34" charset="-122"/>
              </a:rPr>
              <a:t> where you want the date or time to </a:t>
            </a:r>
            <a:r>
              <a:rPr lang="en-US" dirty="0" smtClean="0">
                <a:solidFill>
                  <a:srgbClr val="505860"/>
                </a:solidFill>
                <a:latin typeface="Microsoft YaHei" panose="020B0503020204020204" pitchFamily="34" charset="-122"/>
                <a:ea typeface="Microsoft YaHei" panose="020B0503020204020204" pitchFamily="34" charset="-122"/>
              </a:rPr>
              <a:t>appear.</a:t>
            </a:r>
            <a:endParaRPr lang="th-TH" dirty="0">
              <a:latin typeface="Microsoft YaHei" panose="020B0503020204020204" pitchFamily="34" charset="-122"/>
              <a:ea typeface="Microsoft YaHei" panose="020B0503020204020204" pitchFamily="34" charset="-122"/>
            </a:endParaRPr>
          </a:p>
        </p:txBody>
      </p:sp>
      <p:pic>
        <p:nvPicPr>
          <p:cNvPr id="7" name="Picture 6"/>
          <p:cNvPicPr>
            <a:picLocks noChangeAspect="1"/>
          </p:cNvPicPr>
          <p:nvPr/>
        </p:nvPicPr>
        <p:blipFill rotWithShape="1">
          <a:blip r:embed="rId3"/>
          <a:srcRect b="13851"/>
          <a:stretch/>
        </p:blipFill>
        <p:spPr>
          <a:xfrm>
            <a:off x="392824" y="4044377"/>
            <a:ext cx="5715000" cy="2289405"/>
          </a:xfrm>
          <a:prstGeom prst="rect">
            <a:avLst/>
          </a:prstGeom>
        </p:spPr>
      </p:pic>
      <p:sp>
        <p:nvSpPr>
          <p:cNvPr id="8" name="Rectangle 7"/>
          <p:cNvSpPr/>
          <p:nvPr/>
        </p:nvSpPr>
        <p:spPr>
          <a:xfrm>
            <a:off x="6367062" y="3106422"/>
            <a:ext cx="6096000" cy="646331"/>
          </a:xfrm>
          <a:prstGeom prst="rect">
            <a:avLst/>
          </a:prstGeom>
        </p:spPr>
        <p:txBody>
          <a:bodyPr>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The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Design</a:t>
            </a:r>
            <a:r>
              <a:rPr lang="en-US" dirty="0">
                <a:solidFill>
                  <a:srgbClr val="505860"/>
                </a:solidFill>
                <a:latin typeface="Microsoft YaHei" panose="020B0503020204020204" pitchFamily="34" charset="-122"/>
                <a:ea typeface="Microsoft YaHei" panose="020B0503020204020204" pitchFamily="34" charset="-122"/>
              </a:rPr>
              <a:t> tab will appear. Click the </a:t>
            </a:r>
            <a:r>
              <a:rPr lang="en-US" b="1" dirty="0">
                <a:solidFill>
                  <a:schemeClr val="accent1"/>
                </a:solidFill>
                <a:latin typeface="Microsoft YaHei" panose="020B0503020204020204" pitchFamily="34" charset="-122"/>
                <a:ea typeface="Microsoft YaHei" panose="020B0503020204020204" pitchFamily="34" charset="-122"/>
              </a:rPr>
              <a:t>Date</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&amp;</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Time</a:t>
            </a:r>
            <a:r>
              <a:rPr lang="en-US" dirty="0">
                <a:solidFill>
                  <a:srgbClr val="505860"/>
                </a:solidFill>
                <a:latin typeface="Microsoft YaHei" panose="020B0503020204020204" pitchFamily="34" charset="-122"/>
                <a:ea typeface="Microsoft YaHei" panose="020B0503020204020204" pitchFamily="34" charset="-122"/>
              </a:rPr>
              <a:t> command.</a:t>
            </a:r>
            <a:endParaRPr lang="th-TH" dirty="0">
              <a:latin typeface="Microsoft YaHei" panose="020B0503020204020204" pitchFamily="34" charset="-122"/>
              <a:ea typeface="Microsoft YaHei" panose="020B0503020204020204" pitchFamily="34" charset="-122"/>
            </a:endParaRPr>
          </a:p>
        </p:txBody>
      </p:sp>
      <p:pic>
        <p:nvPicPr>
          <p:cNvPr id="6146" name="Picture 2" descr="Clicking the Date &amp; Time comman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83896" y="4044377"/>
            <a:ext cx="5476875" cy="1419225"/>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FA1B90FA-9B2D-4AB8-AB7B-075CFE2BFDB3}" type="slidenum">
              <a:rPr lang="en-US" smtClean="0"/>
              <a:t>77</a:t>
            </a:fld>
            <a:endParaRPr lang="en-US"/>
          </a:p>
        </p:txBody>
      </p:sp>
    </p:spTree>
    <p:extLst>
      <p:ext uri="{BB962C8B-B14F-4D97-AF65-F5344CB8AC3E}">
        <p14:creationId xmlns:p14="http://schemas.microsoft.com/office/powerpoint/2010/main" val="285660452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Formatting</a:t>
            </a:r>
          </a:p>
        </p:txBody>
      </p:sp>
      <p:sp>
        <p:nvSpPr>
          <p:cNvPr id="3" name="Rectangle 2"/>
          <p:cNvSpPr/>
          <p:nvPr/>
        </p:nvSpPr>
        <p:spPr>
          <a:xfrm>
            <a:off x="254876" y="1743625"/>
            <a:ext cx="61121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Insert </a:t>
            </a:r>
            <a:r>
              <a:rPr lang="en-US" sz="2000" b="1" dirty="0">
                <a:latin typeface="Microsoft YaHei" panose="020B0503020204020204" pitchFamily="34" charset="-122"/>
                <a:ea typeface="Microsoft YaHei" panose="020B0503020204020204" pitchFamily="34" charset="-122"/>
                <a:cs typeface="Arial" panose="020B0604020202020204" pitchFamily="34" charset="0"/>
              </a:rPr>
              <a:t>the date or time into a header or footer</a:t>
            </a:r>
          </a:p>
        </p:txBody>
      </p:sp>
      <p:sp>
        <p:nvSpPr>
          <p:cNvPr id="5" name="Rectangle 4"/>
          <p:cNvSpPr/>
          <p:nvPr/>
        </p:nvSpPr>
        <p:spPr>
          <a:xfrm>
            <a:off x="254876" y="2239366"/>
            <a:ext cx="6096000" cy="923330"/>
          </a:xfrm>
          <a:prstGeom prst="rect">
            <a:avLst/>
          </a:prstGeom>
        </p:spPr>
        <p:txBody>
          <a:bodyPr>
            <a:spAutoFit/>
          </a:bodyPr>
          <a:lstStyle/>
          <a:p>
            <a:r>
              <a:rPr lang="en-US" dirty="0" smtClean="0">
                <a:solidFill>
                  <a:srgbClr val="505860"/>
                </a:solidFill>
                <a:latin typeface="Microsoft YaHei" panose="020B0503020204020204" pitchFamily="34" charset="-122"/>
                <a:ea typeface="Microsoft YaHei" panose="020B0503020204020204" pitchFamily="34" charset="-122"/>
              </a:rPr>
              <a:t>3. The </a:t>
            </a:r>
            <a:r>
              <a:rPr lang="en-US" b="1" dirty="0">
                <a:solidFill>
                  <a:schemeClr val="accent1"/>
                </a:solidFill>
                <a:latin typeface="Microsoft YaHei" panose="020B0503020204020204" pitchFamily="34" charset="-122"/>
                <a:ea typeface="Microsoft YaHei" panose="020B0503020204020204" pitchFamily="34" charset="-122"/>
              </a:rPr>
              <a:t>Date and Time </a:t>
            </a:r>
            <a:r>
              <a:rPr lang="en-US" dirty="0">
                <a:solidFill>
                  <a:srgbClr val="505860"/>
                </a:solidFill>
                <a:latin typeface="Microsoft YaHei" panose="020B0503020204020204" pitchFamily="34" charset="-122"/>
                <a:ea typeface="Microsoft YaHei" panose="020B0503020204020204" pitchFamily="34" charset="-122"/>
              </a:rPr>
              <a:t>dialog box will appear. Select the desired date or time format</a:t>
            </a:r>
            <a:r>
              <a:rPr lang="en-US" dirty="0" smtClean="0">
                <a:solidFill>
                  <a:srgbClr val="505860"/>
                </a:solidFill>
                <a:latin typeface="Microsoft YaHei" panose="020B0503020204020204" pitchFamily="34" charset="-122"/>
                <a:ea typeface="Microsoft YaHei" panose="020B0503020204020204" pitchFamily="34" charset="-122"/>
              </a:rPr>
              <a:t>.</a:t>
            </a:r>
          </a:p>
          <a:p>
            <a:endParaRPr lang="en-US" dirty="0">
              <a:solidFill>
                <a:srgbClr val="505860"/>
              </a:solidFill>
              <a:latin typeface="Microsoft YaHei" panose="020B0503020204020204" pitchFamily="34" charset="-122"/>
              <a:ea typeface="Microsoft YaHei" panose="020B0503020204020204" pitchFamily="34" charset="-122"/>
            </a:endParaRPr>
          </a:p>
        </p:txBody>
      </p:sp>
      <p:sp>
        <p:nvSpPr>
          <p:cNvPr id="6" name="Rectangle 5"/>
          <p:cNvSpPr/>
          <p:nvPr/>
        </p:nvSpPr>
        <p:spPr>
          <a:xfrm>
            <a:off x="515990" y="5728173"/>
            <a:ext cx="6096000" cy="584775"/>
          </a:xfrm>
          <a:prstGeom prst="rect">
            <a:avLst/>
          </a:prstGeom>
        </p:spPr>
        <p:txBody>
          <a:bodyPr>
            <a:spAutoFit/>
          </a:bodyPr>
          <a:lstStyle/>
          <a:p>
            <a:r>
              <a:rPr lang="en-US" sz="1600" i="1" dirty="0">
                <a:solidFill>
                  <a:srgbClr val="505860"/>
                </a:solidFill>
                <a:latin typeface="Microsoft YaHei" panose="020B0503020204020204" pitchFamily="34" charset="-122"/>
                <a:ea typeface="Microsoft YaHei" panose="020B0503020204020204" pitchFamily="34" charset="-122"/>
              </a:rPr>
              <a:t>Check the box next to </a:t>
            </a:r>
            <a:r>
              <a:rPr lang="en-US" sz="1600" b="1" i="1" dirty="0">
                <a:solidFill>
                  <a:schemeClr val="accent1"/>
                </a:solidFill>
                <a:latin typeface="Microsoft YaHei" panose="020B0503020204020204" pitchFamily="34" charset="-122"/>
                <a:ea typeface="Microsoft YaHei" panose="020B0503020204020204" pitchFamily="34" charset="-122"/>
              </a:rPr>
              <a:t>Update Automatically </a:t>
            </a:r>
            <a:r>
              <a:rPr lang="en-US" sz="1600" i="1" dirty="0">
                <a:solidFill>
                  <a:srgbClr val="505860"/>
                </a:solidFill>
                <a:latin typeface="Microsoft YaHei" panose="020B0503020204020204" pitchFamily="34" charset="-122"/>
                <a:ea typeface="Microsoft YaHei" panose="020B0503020204020204" pitchFamily="34" charset="-122"/>
              </a:rPr>
              <a:t>if you want the date to change every time you open the document.</a:t>
            </a:r>
            <a:endParaRPr lang="th-TH" sz="1600" i="1" dirty="0">
              <a:latin typeface="Microsoft YaHei" panose="020B0503020204020204" pitchFamily="34" charset="-122"/>
              <a:ea typeface="Microsoft YaHei" panose="020B0503020204020204" pitchFamily="34" charset="-122"/>
            </a:endParaRPr>
          </a:p>
        </p:txBody>
      </p:sp>
      <p:pic>
        <p:nvPicPr>
          <p:cNvPr id="7170" name="Picture 2" descr="Selecting a date op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67062" y="2143735"/>
            <a:ext cx="5477883" cy="416921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A1B90FA-9B2D-4AB8-AB7B-075CFE2BFDB3}" type="slidenum">
              <a:rPr lang="en-US" smtClean="0"/>
              <a:t>78</a:t>
            </a:fld>
            <a:endParaRPr lang="en-US"/>
          </a:p>
        </p:txBody>
      </p:sp>
    </p:spTree>
    <p:extLst>
      <p:ext uri="{BB962C8B-B14F-4D97-AF65-F5344CB8AC3E}">
        <p14:creationId xmlns:p14="http://schemas.microsoft.com/office/powerpoint/2010/main" val="236933675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038227527"/>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solidFill>
                      <a:schemeClr val="bg1"/>
                    </a:solidFill>
                  </a:tcPr>
                </a:tc>
                <a:extLst>
                  <a:ext uri="{0D108BD9-81ED-4DB2-BD59-A6C34878D82A}">
                    <a16:rowId xmlns:a16="http://schemas.microsoft.com/office/drawing/2014/main" val="1545009400"/>
                  </a:ext>
                </a:extLst>
              </a:tr>
              <a:tr h="879699">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solidFill>
                      <a:srgbClr val="70AD4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solidFill>
                      <a:srgbClr val="70AD47"/>
                    </a:solidFill>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79</a:t>
            </a:fld>
            <a:endParaRPr lang="en-US"/>
          </a:p>
        </p:txBody>
      </p:sp>
    </p:spTree>
    <p:extLst>
      <p:ext uri="{BB962C8B-B14F-4D97-AF65-F5344CB8AC3E}">
        <p14:creationId xmlns:p14="http://schemas.microsoft.com/office/powerpoint/2010/main" val="3866086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53829" y="2231416"/>
            <a:ext cx="11345664"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cs typeface="Arial" panose="020B0604020202020204" pitchFamily="34" charset="0"/>
              </a:rPr>
              <a:t>If you </a:t>
            </a:r>
            <a:r>
              <a:rPr lang="en-US" dirty="0" smtClean="0">
                <a:solidFill>
                  <a:srgbClr val="505860"/>
                </a:solidFill>
                <a:latin typeface="Microsoft YaHei" panose="020B0503020204020204" pitchFamily="34" charset="-122"/>
                <a:cs typeface="Arial" panose="020B0604020202020204" pitchFamily="34" charset="0"/>
              </a:rPr>
              <a:t>find </a:t>
            </a:r>
            <a:r>
              <a:rPr lang="en-US" dirty="0">
                <a:solidFill>
                  <a:srgbClr val="505860"/>
                </a:solidFill>
                <a:latin typeface="Microsoft YaHei" panose="020B0503020204020204" pitchFamily="34" charset="-122"/>
                <a:cs typeface="Arial" panose="020B0604020202020204" pitchFamily="34" charset="0"/>
              </a:rPr>
              <a:t>that the Ribbon takes up too much screen space, you can hide it. To do this, click the Ribbon Display Options arrow in the upper-right corner of the Ribbon, then select the desired option from the drop-down </a:t>
            </a:r>
            <a:r>
              <a:rPr lang="en-US" dirty="0" smtClean="0">
                <a:solidFill>
                  <a:srgbClr val="505860"/>
                </a:solidFill>
                <a:latin typeface="Microsoft YaHei" panose="020B0503020204020204" pitchFamily="34" charset="-122"/>
                <a:cs typeface="Arial" panose="020B0604020202020204" pitchFamily="34" charset="0"/>
              </a:rPr>
              <a:t>menu</a:t>
            </a:r>
            <a:endParaRPr lang="en-US" dirty="0">
              <a:latin typeface="Microsoft YaHei" panose="020B0503020204020204" pitchFamily="34" charset="-122"/>
              <a:cs typeface="Arial" panose="020B0604020202020204" pitchFamily="34" charset="0"/>
            </a:endParaRPr>
          </a:p>
        </p:txBody>
      </p:sp>
      <p:pic>
        <p:nvPicPr>
          <p:cNvPr id="7170" name="Picture 2" descr="hiding the Ribbon"/>
          <p:cNvPicPr>
            <a:picLocks noChangeAspect="1" noChangeArrowheads="1"/>
          </p:cNvPicPr>
          <p:nvPr/>
        </p:nvPicPr>
        <p:blipFill rotWithShape="1">
          <a:blip r:embed="rId2">
            <a:extLst>
              <a:ext uri="{28A0092B-C50C-407E-A947-70E740481C1C}">
                <a14:useLocalDpi xmlns:a14="http://schemas.microsoft.com/office/drawing/2010/main" val="0"/>
              </a:ext>
            </a:extLst>
          </a:blip>
          <a:srcRect b="2824"/>
          <a:stretch/>
        </p:blipFill>
        <p:spPr bwMode="auto">
          <a:xfrm>
            <a:off x="1059179" y="3414818"/>
            <a:ext cx="4434840" cy="3294693"/>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5864772" y="3508635"/>
            <a:ext cx="6096000" cy="3200876"/>
          </a:xfrm>
          <a:prstGeom prst="rect">
            <a:avLst/>
          </a:prstGeom>
        </p:spPr>
        <p:txBody>
          <a:bodyPr>
            <a:spAutoFit/>
          </a:bodyPr>
          <a:lstStyle/>
          <a:p>
            <a:pPr marL="285750" indent="-285750" fontAlgn="base">
              <a:spcBef>
                <a:spcPts val="1200"/>
              </a:spcBef>
              <a:spcAft>
                <a:spcPts val="1200"/>
              </a:spcAft>
              <a:buFont typeface="Wingdings" panose="05000000000000000000" pitchFamily="2" charset="2"/>
              <a:buChar char="q"/>
            </a:pPr>
            <a:r>
              <a:rPr lang="en-US" b="1" dirty="0">
                <a:solidFill>
                  <a:schemeClr val="accent1"/>
                </a:solidFill>
                <a:latin typeface="Microsoft YaHei" panose="020B0503020204020204" pitchFamily="34" charset="-122"/>
                <a:cs typeface="Arial" panose="020B0604020202020204" pitchFamily="34" charset="0"/>
              </a:rPr>
              <a:t>Auto-hide Ribbon</a:t>
            </a:r>
            <a:r>
              <a:rPr lang="en-US" dirty="0">
                <a:solidFill>
                  <a:srgbClr val="505860"/>
                </a:solidFill>
                <a:latin typeface="Microsoft YaHei" panose="020B0503020204020204" pitchFamily="34" charset="-122"/>
                <a:cs typeface="Arial" panose="020B0604020202020204" pitchFamily="34" charset="0"/>
              </a:rPr>
              <a:t>: Auto-hide displays your document in full-screen mode </a:t>
            </a:r>
            <a:r>
              <a:rPr lang="en-US" dirty="0" smtClean="0">
                <a:solidFill>
                  <a:srgbClr val="505860"/>
                </a:solidFill>
                <a:latin typeface="Microsoft YaHei" panose="020B0503020204020204" pitchFamily="34" charset="-122"/>
                <a:cs typeface="Arial" panose="020B0604020202020204" pitchFamily="34" charset="0"/>
              </a:rPr>
              <a:t>To </a:t>
            </a:r>
            <a:r>
              <a:rPr lang="en-US" dirty="0">
                <a:solidFill>
                  <a:srgbClr val="505860"/>
                </a:solidFill>
                <a:latin typeface="Microsoft YaHei" panose="020B0503020204020204" pitchFamily="34" charset="-122"/>
                <a:cs typeface="Arial" panose="020B0604020202020204" pitchFamily="34" charset="0"/>
              </a:rPr>
              <a:t>show the Ribbon, click the </a:t>
            </a:r>
            <a:r>
              <a:rPr lang="en-US" b="1" dirty="0">
                <a:solidFill>
                  <a:schemeClr val="accent1"/>
                </a:solidFill>
                <a:latin typeface="Microsoft YaHei" panose="020B0503020204020204" pitchFamily="34" charset="-122"/>
                <a:cs typeface="Arial" panose="020B0604020202020204" pitchFamily="34" charset="0"/>
              </a:rPr>
              <a:t>Expand Ribbon</a:t>
            </a:r>
            <a:r>
              <a:rPr lang="en-US" dirty="0">
                <a:solidFill>
                  <a:srgbClr val="505860"/>
                </a:solidFill>
                <a:latin typeface="Microsoft YaHei" panose="020B0503020204020204" pitchFamily="34" charset="-122"/>
                <a:cs typeface="Arial" panose="020B0604020202020204" pitchFamily="34" charset="0"/>
              </a:rPr>
              <a:t> command at the top of screen.</a:t>
            </a:r>
          </a:p>
          <a:p>
            <a:pPr marL="285750" indent="-285750" fontAlgn="base">
              <a:spcBef>
                <a:spcPts val="1200"/>
              </a:spcBef>
              <a:spcAft>
                <a:spcPts val="1200"/>
              </a:spcAft>
              <a:buFont typeface="Wingdings" panose="05000000000000000000" pitchFamily="2" charset="2"/>
              <a:buChar char="q"/>
            </a:pPr>
            <a:r>
              <a:rPr lang="en-US" b="1" dirty="0">
                <a:solidFill>
                  <a:schemeClr val="accent1"/>
                </a:solidFill>
                <a:latin typeface="Microsoft YaHei" panose="020B0503020204020204" pitchFamily="34" charset="-122"/>
                <a:cs typeface="Arial" panose="020B0604020202020204" pitchFamily="34" charset="0"/>
              </a:rPr>
              <a:t>Show Tabs</a:t>
            </a:r>
            <a:r>
              <a:rPr lang="en-US" dirty="0">
                <a:solidFill>
                  <a:srgbClr val="505860"/>
                </a:solidFill>
                <a:latin typeface="Microsoft YaHei" panose="020B0503020204020204" pitchFamily="34" charset="-122"/>
                <a:cs typeface="Arial" panose="020B0604020202020204" pitchFamily="34" charset="0"/>
              </a:rPr>
              <a:t>: This option hides all command groups </a:t>
            </a:r>
            <a:r>
              <a:rPr lang="en-US" dirty="0" smtClean="0">
                <a:solidFill>
                  <a:srgbClr val="505860"/>
                </a:solidFill>
                <a:latin typeface="Microsoft YaHei" panose="020B0503020204020204" pitchFamily="34" charset="-122"/>
                <a:cs typeface="Arial" panose="020B0604020202020204" pitchFamily="34" charset="0"/>
              </a:rPr>
              <a:t>To </a:t>
            </a:r>
            <a:r>
              <a:rPr lang="en-US" dirty="0">
                <a:solidFill>
                  <a:srgbClr val="505860"/>
                </a:solidFill>
                <a:latin typeface="Microsoft YaHei" panose="020B0503020204020204" pitchFamily="34" charset="-122"/>
                <a:cs typeface="Arial" panose="020B0604020202020204" pitchFamily="34" charset="0"/>
              </a:rPr>
              <a:t>show the Ribbon, simply click a tab.</a:t>
            </a:r>
          </a:p>
          <a:p>
            <a:pPr marL="285750" indent="-285750" fontAlgn="base">
              <a:spcBef>
                <a:spcPts val="1200"/>
              </a:spcBef>
              <a:spcAft>
                <a:spcPts val="1200"/>
              </a:spcAft>
              <a:buFont typeface="Wingdings" panose="05000000000000000000" pitchFamily="2" charset="2"/>
              <a:buChar char="q"/>
            </a:pPr>
            <a:r>
              <a:rPr lang="en-US" b="1" dirty="0">
                <a:solidFill>
                  <a:schemeClr val="accent1"/>
                </a:solidFill>
                <a:latin typeface="Microsoft YaHei" panose="020B0503020204020204" pitchFamily="34" charset="-122"/>
                <a:cs typeface="Arial" panose="020B0604020202020204" pitchFamily="34" charset="0"/>
              </a:rPr>
              <a:t>Show Tabs and Commands</a:t>
            </a:r>
            <a:r>
              <a:rPr lang="en-US" b="1" dirty="0">
                <a:solidFill>
                  <a:srgbClr val="505860"/>
                </a:solidFill>
                <a:latin typeface="Microsoft YaHei" panose="020B0503020204020204" pitchFamily="34" charset="-122"/>
                <a:cs typeface="Arial" panose="020B0604020202020204" pitchFamily="34" charset="0"/>
              </a:rPr>
              <a:t>:</a:t>
            </a:r>
            <a:r>
              <a:rPr lang="en-US" dirty="0">
                <a:solidFill>
                  <a:srgbClr val="505860"/>
                </a:solidFill>
                <a:latin typeface="Microsoft YaHei" panose="020B0503020204020204" pitchFamily="34" charset="-122"/>
                <a:cs typeface="Arial" panose="020B0604020202020204" pitchFamily="34" charset="0"/>
              </a:rPr>
              <a:t> This option maximizes the Ribbon. </a:t>
            </a:r>
            <a:r>
              <a:rPr lang="en-US" dirty="0" smtClean="0">
                <a:solidFill>
                  <a:srgbClr val="505860"/>
                </a:solidFill>
                <a:latin typeface="Microsoft YaHei" panose="020B0503020204020204" pitchFamily="34" charset="-122"/>
                <a:cs typeface="Arial" panose="020B0604020202020204" pitchFamily="34" charset="0"/>
              </a:rPr>
              <a:t>This </a:t>
            </a:r>
            <a:r>
              <a:rPr lang="en-US" dirty="0">
                <a:solidFill>
                  <a:srgbClr val="505860"/>
                </a:solidFill>
                <a:latin typeface="Microsoft YaHei" panose="020B0503020204020204" pitchFamily="34" charset="-122"/>
                <a:cs typeface="Arial" panose="020B0604020202020204" pitchFamily="34" charset="0"/>
              </a:rPr>
              <a:t>option is selected by default when you open Word for the first time.</a:t>
            </a:r>
            <a:endParaRPr lang="en-US" b="0" i="0" dirty="0">
              <a:solidFill>
                <a:srgbClr val="505860"/>
              </a:solidFill>
              <a:effectLst/>
              <a:latin typeface="Microsoft YaHei" panose="020B0503020204020204" pitchFamily="34" charset="-122"/>
              <a:cs typeface="Arial" panose="020B0604020202020204" pitchFamily="34" charset="0"/>
            </a:endParaRPr>
          </a:p>
        </p:txBody>
      </p:sp>
      <p:cxnSp>
        <p:nvCxnSpPr>
          <p:cNvPr id="11" name="Straight Arrow Connector 10"/>
          <p:cNvCxnSpPr/>
          <p:nvPr/>
        </p:nvCxnSpPr>
        <p:spPr>
          <a:xfrm flipH="1">
            <a:off x="5290457" y="4430314"/>
            <a:ext cx="681217" cy="0"/>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flipH="1">
            <a:off x="5290456" y="5410027"/>
            <a:ext cx="681217"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5290457" y="6350553"/>
            <a:ext cx="681217" cy="0"/>
          </a:xfrm>
          <a:prstGeom prst="straightConnector1">
            <a:avLst/>
          </a:prstGeom>
          <a:ln w="57150">
            <a:solidFill>
              <a:schemeClr val="accent2">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15"/>
          <p:cNvSpPr/>
          <p:nvPr/>
        </p:nvSpPr>
        <p:spPr>
          <a:xfrm>
            <a:off x="254876" y="1770525"/>
            <a:ext cx="4269117" cy="400110"/>
          </a:xfrm>
          <a:prstGeom prst="rect">
            <a:avLst/>
          </a:prstGeom>
        </p:spPr>
        <p:txBody>
          <a:bodyPr wrap="none">
            <a:spAutoFit/>
          </a:bodyPr>
          <a:lstStyle/>
          <a:p>
            <a:pPr algn="ctr" fontAlgn="base"/>
            <a:r>
              <a:rPr lang="en-US" sz="2000" b="1" dirty="0">
                <a:latin typeface="Microsoft YaHei" panose="020B0503020204020204" pitchFamily="34" charset="-122"/>
                <a:cs typeface="Arial" panose="020B0604020202020204" pitchFamily="34" charset="0"/>
              </a:rPr>
              <a:t>Showing and hiding the Ribbon</a:t>
            </a:r>
          </a:p>
        </p:txBody>
      </p:sp>
      <p:sp>
        <p:nvSpPr>
          <p:cNvPr id="17"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8</a:t>
            </a:fld>
            <a:endParaRPr lang="en-US"/>
          </a:p>
        </p:txBody>
      </p:sp>
      <p:sp>
        <p:nvSpPr>
          <p:cNvPr id="3" name="Rectangle 2"/>
          <p:cNvSpPr/>
          <p:nvPr/>
        </p:nvSpPr>
        <p:spPr>
          <a:xfrm>
            <a:off x="10861964" y="6350553"/>
            <a:ext cx="491836" cy="3589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5329154"/>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1805623"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Introduction</a:t>
            </a:r>
          </a:p>
        </p:txBody>
      </p:sp>
      <p:sp>
        <p:nvSpPr>
          <p:cNvPr id="7" name="Rectangle 6"/>
          <p:cNvSpPr/>
          <p:nvPr/>
        </p:nvSpPr>
        <p:spPr>
          <a:xfrm>
            <a:off x="615042" y="2239366"/>
            <a:ext cx="11345730" cy="1200329"/>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 </a:t>
            </a:r>
            <a:r>
              <a:rPr lang="en-US" b="1" dirty="0">
                <a:solidFill>
                  <a:schemeClr val="accent1"/>
                </a:solidFill>
                <a:latin typeface="Microsoft YaHei" panose="020B0503020204020204" pitchFamily="34" charset="-122"/>
                <a:ea typeface="Microsoft YaHei" panose="020B0503020204020204" pitchFamily="34" charset="-122"/>
              </a:rPr>
              <a:t>table</a:t>
            </a:r>
            <a:r>
              <a:rPr lang="en-US" dirty="0">
                <a:solidFill>
                  <a:srgbClr val="505860"/>
                </a:solidFill>
                <a:latin typeface="Microsoft YaHei" panose="020B0503020204020204" pitchFamily="34" charset="-122"/>
                <a:ea typeface="Microsoft YaHei" panose="020B0503020204020204" pitchFamily="34" charset="-122"/>
              </a:rPr>
              <a:t> is a grid of cells arranged in </a:t>
            </a:r>
            <a:r>
              <a:rPr lang="en-US" b="1" dirty="0">
                <a:solidFill>
                  <a:schemeClr val="accent1"/>
                </a:solidFill>
                <a:latin typeface="Microsoft YaHei" panose="020B0503020204020204" pitchFamily="34" charset="-122"/>
                <a:ea typeface="Microsoft YaHei" panose="020B0503020204020204" pitchFamily="34" charset="-122"/>
              </a:rPr>
              <a:t>rows</a:t>
            </a:r>
            <a:r>
              <a:rPr lang="en-US" dirty="0">
                <a:solidFill>
                  <a:srgbClr val="505860"/>
                </a:solidFill>
                <a:latin typeface="Microsoft YaHei" panose="020B0503020204020204" pitchFamily="34" charset="-122"/>
                <a:ea typeface="Microsoft YaHei" panose="020B0503020204020204" pitchFamily="34" charset="-122"/>
              </a:rPr>
              <a:t> and </a:t>
            </a:r>
            <a:r>
              <a:rPr lang="en-US" b="1" dirty="0">
                <a:solidFill>
                  <a:schemeClr val="accent1"/>
                </a:solidFill>
                <a:latin typeface="Microsoft YaHei" panose="020B0503020204020204" pitchFamily="34" charset="-122"/>
                <a:ea typeface="Microsoft YaHei" panose="020B0503020204020204" pitchFamily="34" charset="-122"/>
              </a:rPr>
              <a:t>columns</a:t>
            </a:r>
            <a:r>
              <a:rPr lang="en-US" dirty="0">
                <a:solidFill>
                  <a:srgbClr val="505860"/>
                </a:solidFill>
                <a:latin typeface="Microsoft YaHei" panose="020B0503020204020204" pitchFamily="34" charset="-122"/>
                <a:ea typeface="Microsoft YaHei" panose="020B0503020204020204" pitchFamily="34" charset="-122"/>
              </a:rPr>
              <a:t>. Tables can be used to organize any type of content, whether you're working with text or numerical data. In Word, you can quickly insert a blank table or convert existing text to a table. You can also customize your table using different styles and layouts.</a:t>
            </a:r>
          </a:p>
        </p:txBody>
      </p:sp>
      <p:pic>
        <p:nvPicPr>
          <p:cNvPr id="8" name="Picture 7"/>
          <p:cNvPicPr>
            <a:picLocks noChangeAspect="1"/>
          </p:cNvPicPr>
          <p:nvPr/>
        </p:nvPicPr>
        <p:blipFill>
          <a:blip r:embed="rId3"/>
          <a:stretch>
            <a:fillRect/>
          </a:stretch>
        </p:blipFill>
        <p:spPr>
          <a:xfrm>
            <a:off x="866775" y="3439695"/>
            <a:ext cx="3427639" cy="3149326"/>
          </a:xfrm>
          <a:prstGeom prst="rect">
            <a:avLst/>
          </a:prstGeom>
        </p:spPr>
      </p:pic>
      <p:pic>
        <p:nvPicPr>
          <p:cNvPr id="9" name="Picture 8"/>
          <p:cNvPicPr>
            <a:picLocks noChangeAspect="1"/>
          </p:cNvPicPr>
          <p:nvPr/>
        </p:nvPicPr>
        <p:blipFill>
          <a:blip r:embed="rId4"/>
          <a:stretch>
            <a:fillRect/>
          </a:stretch>
        </p:blipFill>
        <p:spPr>
          <a:xfrm>
            <a:off x="4546147" y="3786138"/>
            <a:ext cx="7218949" cy="2418720"/>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80</a:t>
            </a:fld>
            <a:endParaRPr lang="en-US"/>
          </a:p>
        </p:txBody>
      </p:sp>
    </p:spTree>
    <p:extLst>
      <p:ext uri="{BB962C8B-B14F-4D97-AF65-F5344CB8AC3E}">
        <p14:creationId xmlns:p14="http://schemas.microsoft.com/office/powerpoint/2010/main" val="258817794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26659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Insert a blank table</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254876" y="2239366"/>
            <a:ext cx="6096000" cy="1477328"/>
          </a:xfrm>
          <a:prstGeom prst="rect">
            <a:avLst/>
          </a:prstGeom>
        </p:spPr>
        <p:txBody>
          <a:bodyPr>
            <a:spAutoFit/>
          </a:bodyPr>
          <a:lstStyle/>
          <a:p>
            <a:pPr fontAlgn="base">
              <a:buFont typeface="+mj-lt"/>
              <a:buAutoNum type="arabicPeriod"/>
            </a:pPr>
            <a:r>
              <a:rPr lang="en-US" dirty="0">
                <a:solidFill>
                  <a:srgbClr val="505860"/>
                </a:solidFill>
                <a:latin typeface="Microsoft YaHei" panose="020B0503020204020204" pitchFamily="34" charset="-122"/>
                <a:ea typeface="Microsoft YaHei" panose="020B0503020204020204" pitchFamily="34" charset="-122"/>
              </a:rPr>
              <a:t>Place the insertion point where you want the table to appear. Navigate to the </a:t>
            </a:r>
            <a:r>
              <a:rPr lang="en-US" b="1" dirty="0">
                <a:solidFill>
                  <a:schemeClr val="accent1"/>
                </a:solidFill>
                <a:latin typeface="Microsoft YaHei" panose="020B0503020204020204" pitchFamily="34" charset="-122"/>
                <a:ea typeface="Microsoft YaHei" panose="020B0503020204020204" pitchFamily="34" charset="-122"/>
              </a:rPr>
              <a:t>Insert tab</a:t>
            </a:r>
            <a:r>
              <a:rPr lang="en-US" dirty="0">
                <a:solidFill>
                  <a:srgbClr val="505860"/>
                </a:solidFill>
                <a:latin typeface="Microsoft YaHei" panose="020B0503020204020204" pitchFamily="34" charset="-122"/>
                <a:ea typeface="Microsoft YaHei" panose="020B0503020204020204" pitchFamily="34" charset="-122"/>
              </a:rPr>
              <a:t>, then click the </a:t>
            </a:r>
            <a:r>
              <a:rPr lang="en-US" b="1" dirty="0">
                <a:solidFill>
                  <a:schemeClr val="accent1"/>
                </a:solidFill>
                <a:latin typeface="Microsoft YaHei" panose="020B0503020204020204" pitchFamily="34" charset="-122"/>
                <a:ea typeface="Microsoft YaHei" panose="020B0503020204020204" pitchFamily="34" charset="-122"/>
              </a:rPr>
              <a:t>Table</a:t>
            </a:r>
            <a:r>
              <a:rPr lang="en-US" dirty="0">
                <a:solidFill>
                  <a:srgbClr val="505860"/>
                </a:solidFill>
                <a:latin typeface="Microsoft YaHei" panose="020B0503020204020204" pitchFamily="34" charset="-122"/>
                <a:ea typeface="Microsoft YaHei" panose="020B0503020204020204" pitchFamily="34" charset="-122"/>
              </a:rPr>
              <a:t> command.</a:t>
            </a:r>
          </a:p>
          <a:p>
            <a:r>
              <a:rPr lang="en-US" dirty="0">
                <a:latin typeface="Microsoft YaHei" panose="020B0503020204020204" pitchFamily="34" charset="-122"/>
                <a:ea typeface="Microsoft YaHei" panose="020B0503020204020204" pitchFamily="34" charset="-122"/>
              </a:rPr>
              <a:t/>
            </a:r>
            <a:br>
              <a:rPr lang="en-US" dirty="0">
                <a:latin typeface="Microsoft YaHei" panose="020B0503020204020204" pitchFamily="34" charset="-122"/>
                <a:ea typeface="Microsoft YaHei" panose="020B0503020204020204" pitchFamily="34" charset="-122"/>
              </a:rPr>
            </a:br>
            <a:endParaRPr lang="th-TH" dirty="0">
              <a:latin typeface="Microsoft YaHei" panose="020B0503020204020204" pitchFamily="34" charset="-122"/>
              <a:ea typeface="Microsoft YaHei" panose="020B0503020204020204" pitchFamily="34" charset="-122"/>
            </a:endParaRPr>
          </a:p>
        </p:txBody>
      </p:sp>
      <p:pic>
        <p:nvPicPr>
          <p:cNvPr id="16386" name="Picture 2" descr="clicking the table command"/>
          <p:cNvPicPr>
            <a:picLocks noChangeAspect="1" noChangeArrowheads="1"/>
          </p:cNvPicPr>
          <p:nvPr/>
        </p:nvPicPr>
        <p:blipFill rotWithShape="1">
          <a:blip r:embed="rId3">
            <a:extLst>
              <a:ext uri="{28A0092B-C50C-407E-A947-70E740481C1C}">
                <a14:useLocalDpi xmlns:a14="http://schemas.microsoft.com/office/drawing/2010/main" val="0"/>
              </a:ext>
            </a:extLst>
          </a:blip>
          <a:srcRect r="16543"/>
          <a:stretch/>
        </p:blipFill>
        <p:spPr bwMode="auto">
          <a:xfrm>
            <a:off x="254876" y="3257322"/>
            <a:ext cx="5803024" cy="323850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6350876" y="2143735"/>
            <a:ext cx="5609896"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This </a:t>
            </a:r>
            <a:r>
              <a:rPr lang="en-US" dirty="0">
                <a:solidFill>
                  <a:srgbClr val="505860"/>
                </a:solidFill>
                <a:latin typeface="Microsoft YaHei" panose="020B0503020204020204" pitchFamily="34" charset="-122"/>
                <a:ea typeface="Microsoft YaHei" panose="020B0503020204020204" pitchFamily="34" charset="-122"/>
              </a:rPr>
              <a:t>will open a drop-down menu that contains a grid. Hover over the grid to select the number of </a:t>
            </a:r>
            <a:r>
              <a:rPr lang="en-US" b="1" dirty="0">
                <a:solidFill>
                  <a:schemeClr val="accent1"/>
                </a:solidFill>
                <a:latin typeface="Microsoft YaHei" panose="020B0503020204020204" pitchFamily="34" charset="-122"/>
                <a:ea typeface="Microsoft YaHei" panose="020B0503020204020204" pitchFamily="34" charset="-122"/>
              </a:rPr>
              <a:t>columns and rows you want.</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16388" name="Picture 4" descr="selecting the numbers of cells"/>
          <p:cNvPicPr>
            <a:picLocks noChangeAspect="1" noChangeArrowheads="1"/>
          </p:cNvPicPr>
          <p:nvPr/>
        </p:nvPicPr>
        <p:blipFill rotWithShape="1">
          <a:blip r:embed="rId4">
            <a:extLst>
              <a:ext uri="{28A0092B-C50C-407E-A947-70E740481C1C}">
                <a14:useLocalDpi xmlns:a14="http://schemas.microsoft.com/office/drawing/2010/main" val="0"/>
              </a:ext>
            </a:extLst>
          </a:blip>
          <a:srcRect r="20078" b="15390"/>
          <a:stretch/>
        </p:blipFill>
        <p:spPr bwMode="auto">
          <a:xfrm>
            <a:off x="6463017" y="3257322"/>
            <a:ext cx="5385614" cy="3436545"/>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Straight Connector 9"/>
          <p:cNvCxnSpPr/>
          <p:nvPr/>
        </p:nvCxnSpPr>
        <p:spPr>
          <a:xfrm>
            <a:off x="6251025" y="2500623"/>
            <a:ext cx="0" cy="3834508"/>
          </a:xfrm>
          <a:prstGeom prst="line">
            <a:avLst/>
          </a:prstGeom>
          <a:ln w="12700">
            <a:solidFill>
              <a:schemeClr val="accent6"/>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Slide Number Placeholder 5"/>
          <p:cNvSpPr>
            <a:spLocks noGrp="1"/>
          </p:cNvSpPr>
          <p:nvPr>
            <p:ph type="sldNum" sz="quarter" idx="12"/>
          </p:nvPr>
        </p:nvSpPr>
        <p:spPr/>
        <p:txBody>
          <a:bodyPr/>
          <a:lstStyle/>
          <a:p>
            <a:fld id="{FA1B90FA-9B2D-4AB8-AB7B-075CFE2BFDB3}" type="slidenum">
              <a:rPr lang="en-US" smtClean="0"/>
              <a:t>81</a:t>
            </a:fld>
            <a:endParaRPr lang="en-US"/>
          </a:p>
        </p:txBody>
      </p:sp>
    </p:spTree>
    <p:extLst>
      <p:ext uri="{BB962C8B-B14F-4D97-AF65-F5344CB8AC3E}">
        <p14:creationId xmlns:p14="http://schemas.microsoft.com/office/powerpoint/2010/main" val="2480126933"/>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2665986" cy="400110"/>
          </a:xfrm>
          <a:prstGeom prst="rect">
            <a:avLst/>
          </a:prstGeom>
        </p:spPr>
        <p:txBody>
          <a:bodyPr wrap="none">
            <a:spAutoFit/>
          </a:bodyPr>
          <a:lstStyle/>
          <a:p>
            <a:pPr fontAlgn="base"/>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Insert a blank table</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254876" y="2309185"/>
            <a:ext cx="11705896" cy="923330"/>
          </a:xfrm>
          <a:prstGeom prst="rect">
            <a:avLst/>
          </a:prstGeom>
        </p:spPr>
        <p:txBody>
          <a:bodyPr wrap="square">
            <a:spAutoFit/>
          </a:bodyPr>
          <a:lstStyle/>
          <a:p>
            <a:pPr fontAlgn="base"/>
            <a:r>
              <a:rPr lang="en-US" dirty="0" smtClean="0">
                <a:solidFill>
                  <a:srgbClr val="505860"/>
                </a:solidFill>
                <a:latin typeface="Microsoft YaHei" panose="020B0503020204020204" pitchFamily="34" charset="-122"/>
                <a:ea typeface="Microsoft YaHei" panose="020B0503020204020204" pitchFamily="34" charset="-122"/>
              </a:rPr>
              <a:t>3. Click </a:t>
            </a:r>
            <a:r>
              <a:rPr lang="en-US" dirty="0">
                <a:solidFill>
                  <a:srgbClr val="505860"/>
                </a:solidFill>
                <a:latin typeface="Microsoft YaHei" panose="020B0503020204020204" pitchFamily="34" charset="-122"/>
                <a:ea typeface="Microsoft YaHei" panose="020B0503020204020204" pitchFamily="34" charset="-122"/>
              </a:rPr>
              <a:t>the grid to </a:t>
            </a:r>
            <a:r>
              <a:rPr lang="en-US" b="1" dirty="0">
                <a:solidFill>
                  <a:schemeClr val="accent1"/>
                </a:solidFill>
                <a:latin typeface="Microsoft YaHei" panose="020B0503020204020204" pitchFamily="34" charset="-122"/>
                <a:ea typeface="Microsoft YaHei" panose="020B0503020204020204" pitchFamily="34" charset="-122"/>
              </a:rPr>
              <a:t>confirm</a:t>
            </a:r>
            <a:r>
              <a:rPr lang="en-US" dirty="0">
                <a:solidFill>
                  <a:srgbClr val="505860"/>
                </a:solidFill>
                <a:latin typeface="Microsoft YaHei" panose="020B0503020204020204" pitchFamily="34" charset="-122"/>
                <a:ea typeface="Microsoft YaHei" panose="020B0503020204020204" pitchFamily="34" charset="-122"/>
              </a:rPr>
              <a:t> your selection, and a table will </a:t>
            </a:r>
            <a:r>
              <a:rPr lang="en-US" dirty="0" smtClean="0">
                <a:solidFill>
                  <a:srgbClr val="505860"/>
                </a:solidFill>
                <a:latin typeface="Microsoft YaHei" panose="020B0503020204020204" pitchFamily="34" charset="-122"/>
                <a:ea typeface="Microsoft YaHei" panose="020B0503020204020204" pitchFamily="34" charset="-122"/>
              </a:rPr>
              <a:t>appear. To </a:t>
            </a:r>
            <a:r>
              <a:rPr lang="en-US" b="1" dirty="0">
                <a:solidFill>
                  <a:schemeClr val="accent1"/>
                </a:solidFill>
                <a:latin typeface="Microsoft YaHei" panose="020B0503020204020204" pitchFamily="34" charset="-122"/>
                <a:ea typeface="Microsoft YaHei" panose="020B0503020204020204" pitchFamily="34" charset="-122"/>
              </a:rPr>
              <a:t>enter text</a:t>
            </a:r>
            <a:r>
              <a:rPr lang="en-US" dirty="0">
                <a:solidFill>
                  <a:srgbClr val="505860"/>
                </a:solidFill>
                <a:latin typeface="Microsoft YaHei" panose="020B0503020204020204" pitchFamily="34" charset="-122"/>
                <a:ea typeface="Microsoft YaHei" panose="020B0503020204020204" pitchFamily="34" charset="-122"/>
              </a:rPr>
              <a:t>, place the insertion point in any cell, then begin typing.</a:t>
            </a:r>
            <a:r>
              <a:rPr lang="en-US" dirty="0">
                <a:latin typeface="Microsoft YaHei" panose="020B0503020204020204" pitchFamily="34" charset="-122"/>
                <a:ea typeface="Microsoft YaHei" panose="020B0503020204020204" pitchFamily="34" charset="-122"/>
              </a:rPr>
              <a:t/>
            </a:r>
            <a:br>
              <a:rPr lang="en-US" dirty="0">
                <a:latin typeface="Microsoft YaHei" panose="020B0503020204020204" pitchFamily="34" charset="-122"/>
                <a:ea typeface="Microsoft YaHei" panose="020B0503020204020204" pitchFamily="34" charset="-122"/>
              </a:rPr>
            </a:br>
            <a:endParaRPr lang="th-TH" dirty="0">
              <a:latin typeface="Microsoft YaHei" panose="020B0503020204020204" pitchFamily="34" charset="-122"/>
              <a:ea typeface="Microsoft YaHei" panose="020B0503020204020204" pitchFamily="34" charset="-122"/>
            </a:endParaRPr>
          </a:p>
        </p:txBody>
      </p:sp>
      <p:pic>
        <p:nvPicPr>
          <p:cNvPr id="18434" name="Picture 2" descr="new table"/>
          <p:cNvPicPr>
            <a:picLocks noChangeAspect="1" noChangeArrowheads="1"/>
          </p:cNvPicPr>
          <p:nvPr/>
        </p:nvPicPr>
        <p:blipFill rotWithShape="1">
          <a:blip r:embed="rId3">
            <a:extLst>
              <a:ext uri="{28A0092B-C50C-407E-A947-70E740481C1C}">
                <a14:useLocalDpi xmlns:a14="http://schemas.microsoft.com/office/drawing/2010/main" val="0"/>
              </a:ext>
            </a:extLst>
          </a:blip>
          <a:srcRect r="6330"/>
          <a:stretch/>
        </p:blipFill>
        <p:spPr bwMode="auto">
          <a:xfrm>
            <a:off x="254876" y="2958873"/>
            <a:ext cx="7599167" cy="283776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780657" y="4573699"/>
            <a:ext cx="4180115" cy="1169551"/>
          </a:xfrm>
          <a:prstGeom prst="rect">
            <a:avLst/>
          </a:prstGeom>
        </p:spPr>
        <p:txBody>
          <a:bodyPr wrap="square">
            <a:spAutoFit/>
          </a:bodyPr>
          <a:lstStyle/>
          <a:p>
            <a:r>
              <a:rPr lang="en-US" sz="1400" i="1" dirty="0" smtClean="0">
                <a:solidFill>
                  <a:srgbClr val="505860"/>
                </a:solidFill>
                <a:latin typeface="Microsoft YaHei" panose="020B0503020204020204" pitchFamily="34" charset="-122"/>
                <a:ea typeface="Microsoft YaHei" panose="020B0503020204020204" pitchFamily="34" charset="-122"/>
              </a:rPr>
              <a:t>&lt;&lt; To </a:t>
            </a:r>
            <a:r>
              <a:rPr lang="en-US" sz="1400" i="1" dirty="0">
                <a:solidFill>
                  <a:srgbClr val="505860"/>
                </a:solidFill>
                <a:latin typeface="Microsoft YaHei" panose="020B0503020204020204" pitchFamily="34" charset="-122"/>
                <a:ea typeface="Microsoft YaHei" panose="020B0503020204020204" pitchFamily="34" charset="-122"/>
              </a:rPr>
              <a:t>navigate between cells, use the </a:t>
            </a:r>
            <a:r>
              <a:rPr lang="en-US" sz="1400" b="1" i="1" dirty="0">
                <a:solidFill>
                  <a:srgbClr val="505860"/>
                </a:solidFill>
                <a:latin typeface="Microsoft YaHei" panose="020B0503020204020204" pitchFamily="34" charset="-122"/>
                <a:ea typeface="Microsoft YaHei" panose="020B0503020204020204" pitchFamily="34" charset="-122"/>
              </a:rPr>
              <a:t>Tab</a:t>
            </a:r>
            <a:r>
              <a:rPr lang="en-US" sz="1400" i="1" dirty="0">
                <a:solidFill>
                  <a:srgbClr val="505860"/>
                </a:solidFill>
                <a:latin typeface="Microsoft YaHei" panose="020B0503020204020204" pitchFamily="34" charset="-122"/>
                <a:ea typeface="Microsoft YaHei" panose="020B0503020204020204" pitchFamily="34" charset="-122"/>
              </a:rPr>
              <a:t> key or </a:t>
            </a:r>
            <a:r>
              <a:rPr lang="en-US" sz="1400" b="1" i="1" dirty="0">
                <a:solidFill>
                  <a:srgbClr val="505860"/>
                </a:solidFill>
                <a:latin typeface="Microsoft YaHei" panose="020B0503020204020204" pitchFamily="34" charset="-122"/>
                <a:ea typeface="Microsoft YaHei" panose="020B0503020204020204" pitchFamily="34" charset="-122"/>
              </a:rPr>
              <a:t>arrow</a:t>
            </a:r>
            <a:r>
              <a:rPr lang="en-US" sz="1400" i="1" dirty="0">
                <a:solidFill>
                  <a:srgbClr val="505860"/>
                </a:solidFill>
                <a:latin typeface="Microsoft YaHei" panose="020B0503020204020204" pitchFamily="34" charset="-122"/>
                <a:ea typeface="Microsoft YaHei" panose="020B0503020204020204" pitchFamily="34" charset="-122"/>
              </a:rPr>
              <a:t> keys on your keyboard. If the insertion point is in the last cell, pressing the </a:t>
            </a:r>
            <a:r>
              <a:rPr lang="en-US" sz="1400" b="1" i="1" dirty="0">
                <a:solidFill>
                  <a:srgbClr val="505860"/>
                </a:solidFill>
                <a:latin typeface="Microsoft YaHei" panose="020B0503020204020204" pitchFamily="34" charset="-122"/>
                <a:ea typeface="Microsoft YaHei" panose="020B0503020204020204" pitchFamily="34" charset="-122"/>
              </a:rPr>
              <a:t>Tab</a:t>
            </a:r>
            <a:r>
              <a:rPr lang="en-US" sz="1400" i="1" dirty="0">
                <a:solidFill>
                  <a:srgbClr val="505860"/>
                </a:solidFill>
                <a:latin typeface="Microsoft YaHei" panose="020B0503020204020204" pitchFamily="34" charset="-122"/>
                <a:ea typeface="Microsoft YaHei" panose="020B0503020204020204" pitchFamily="34" charset="-122"/>
              </a:rPr>
              <a:t> key will automatically create a new row.</a:t>
            </a:r>
            <a:endParaRPr lang="th-TH" sz="1400" i="1" dirty="0">
              <a:latin typeface="Microsoft YaHei" panose="020B0503020204020204" pitchFamily="34" charset="-122"/>
              <a:ea typeface="Microsoft YaHei" panose="020B0503020204020204" pitchFamily="34" charset="-122"/>
            </a:endParaRPr>
          </a:p>
        </p:txBody>
      </p:sp>
      <p:sp>
        <p:nvSpPr>
          <p:cNvPr id="5" name="Slide Number Placeholder 4"/>
          <p:cNvSpPr>
            <a:spLocks noGrp="1"/>
          </p:cNvSpPr>
          <p:nvPr>
            <p:ph type="sldNum" sz="quarter" idx="12"/>
          </p:nvPr>
        </p:nvSpPr>
        <p:spPr/>
        <p:txBody>
          <a:bodyPr/>
          <a:lstStyle/>
          <a:p>
            <a:fld id="{FA1B90FA-9B2D-4AB8-AB7B-075CFE2BFDB3}" type="slidenum">
              <a:rPr lang="en-US" smtClean="0"/>
              <a:t>82</a:t>
            </a:fld>
            <a:endParaRPr lang="en-US"/>
          </a:p>
        </p:txBody>
      </p:sp>
    </p:spTree>
    <p:extLst>
      <p:ext uri="{BB962C8B-B14F-4D97-AF65-F5344CB8AC3E}">
        <p14:creationId xmlns:p14="http://schemas.microsoft.com/office/powerpoint/2010/main" val="3675176663"/>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2461379"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a:t>
            </a:r>
            <a:r>
              <a:rPr lang="en-US" sz="2000" b="1" dirty="0" smtClean="0">
                <a:latin typeface="Microsoft YaHei" panose="020B0503020204020204" pitchFamily="34" charset="-122"/>
                <a:ea typeface="Microsoft YaHei" panose="020B0503020204020204" pitchFamily="34" charset="-122"/>
                <a:cs typeface="Arial" panose="020B0604020202020204" pitchFamily="34" charset="0"/>
              </a:rPr>
              <a:t>tables </a:t>
            </a:r>
            <a:endParaRPr lang="en-US" sz="20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734786" y="2309185"/>
            <a:ext cx="11225986" cy="923330"/>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You can easily change the appearance of your table once you've added one to your document. There are several options for customization, including </a:t>
            </a:r>
            <a:r>
              <a:rPr lang="en-US" b="1" dirty="0">
                <a:solidFill>
                  <a:schemeClr val="accent1"/>
                </a:solidFill>
                <a:latin typeface="Microsoft YaHei" panose="020B0503020204020204" pitchFamily="34" charset="-122"/>
                <a:ea typeface="Microsoft YaHei" panose="020B0503020204020204" pitchFamily="34" charset="-122"/>
              </a:rPr>
              <a:t>adding rows or columns </a:t>
            </a:r>
            <a:r>
              <a:rPr lang="en-US" dirty="0">
                <a:solidFill>
                  <a:srgbClr val="505860"/>
                </a:solidFill>
                <a:latin typeface="Microsoft YaHei" panose="020B0503020204020204" pitchFamily="34" charset="-122"/>
                <a:ea typeface="Microsoft YaHei" panose="020B0503020204020204" pitchFamily="34" charset="-122"/>
              </a:rPr>
              <a:t>and </a:t>
            </a:r>
            <a:r>
              <a:rPr lang="en-US" b="1" dirty="0">
                <a:solidFill>
                  <a:schemeClr val="accent1"/>
                </a:solidFill>
                <a:latin typeface="Microsoft YaHei" panose="020B0503020204020204" pitchFamily="34" charset="-122"/>
                <a:ea typeface="Microsoft YaHei" panose="020B0503020204020204" pitchFamily="34" charset="-122"/>
              </a:rPr>
              <a:t>changing the table style.</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5" name="Picture 4"/>
          <p:cNvPicPr>
            <a:picLocks noChangeAspect="1"/>
          </p:cNvPicPr>
          <p:nvPr/>
        </p:nvPicPr>
        <p:blipFill rotWithShape="1">
          <a:blip r:embed="rId3"/>
          <a:srcRect t="45160"/>
          <a:stretch/>
        </p:blipFill>
        <p:spPr>
          <a:xfrm>
            <a:off x="254876" y="3397965"/>
            <a:ext cx="7344608" cy="1696549"/>
          </a:xfrm>
          <a:prstGeom prst="rect">
            <a:avLst/>
          </a:prstGeom>
        </p:spPr>
      </p:pic>
      <p:pic>
        <p:nvPicPr>
          <p:cNvPr id="7" name="Picture 6"/>
          <p:cNvPicPr>
            <a:picLocks noChangeAspect="1"/>
          </p:cNvPicPr>
          <p:nvPr/>
        </p:nvPicPr>
        <p:blipFill>
          <a:blip r:embed="rId4"/>
          <a:stretch>
            <a:fillRect/>
          </a:stretch>
        </p:blipFill>
        <p:spPr>
          <a:xfrm>
            <a:off x="4139689" y="4446658"/>
            <a:ext cx="5643847" cy="1626611"/>
          </a:xfrm>
          <a:prstGeom prst="rect">
            <a:avLst/>
          </a:prstGeom>
        </p:spPr>
      </p:pic>
      <p:pic>
        <p:nvPicPr>
          <p:cNvPr id="8" name="Picture 7"/>
          <p:cNvPicPr>
            <a:picLocks noChangeAspect="1"/>
          </p:cNvPicPr>
          <p:nvPr/>
        </p:nvPicPr>
        <p:blipFill>
          <a:blip r:embed="rId5"/>
          <a:stretch>
            <a:fillRect/>
          </a:stretch>
        </p:blipFill>
        <p:spPr>
          <a:xfrm>
            <a:off x="9783536" y="3232515"/>
            <a:ext cx="1866900" cy="3362325"/>
          </a:xfrm>
          <a:prstGeom prst="rect">
            <a:avLst/>
          </a:prstGeom>
        </p:spPr>
      </p:pic>
      <p:sp>
        <p:nvSpPr>
          <p:cNvPr id="6" name="Slide Number Placeholder 5"/>
          <p:cNvSpPr>
            <a:spLocks noGrp="1"/>
          </p:cNvSpPr>
          <p:nvPr>
            <p:ph type="sldNum" sz="quarter" idx="12"/>
          </p:nvPr>
        </p:nvSpPr>
        <p:spPr/>
        <p:txBody>
          <a:bodyPr/>
          <a:lstStyle/>
          <a:p>
            <a:fld id="{FA1B90FA-9B2D-4AB8-AB7B-075CFE2BFDB3}" type="slidenum">
              <a:rPr lang="en-US" smtClean="0"/>
              <a:t>83</a:t>
            </a:fld>
            <a:endParaRPr lang="en-US"/>
          </a:p>
        </p:txBody>
      </p:sp>
    </p:spTree>
    <p:extLst>
      <p:ext uri="{BB962C8B-B14F-4D97-AF65-F5344CB8AC3E}">
        <p14:creationId xmlns:p14="http://schemas.microsoft.com/office/powerpoint/2010/main" val="149322355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744971"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add a row or column </a:t>
            </a:r>
          </a:p>
        </p:txBody>
      </p:sp>
      <p:sp>
        <p:nvSpPr>
          <p:cNvPr id="4" name="Rectangle 3"/>
          <p:cNvSpPr/>
          <p:nvPr/>
        </p:nvSpPr>
        <p:spPr>
          <a:xfrm>
            <a:off x="734786" y="2309185"/>
            <a:ext cx="11225986"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Hover outside the table where you want to add a row or column. Click the </a:t>
            </a:r>
            <a:r>
              <a:rPr lang="en-US" b="1" dirty="0">
                <a:solidFill>
                  <a:schemeClr val="accent1"/>
                </a:solidFill>
                <a:latin typeface="Microsoft YaHei" panose="020B0503020204020204" pitchFamily="34" charset="-122"/>
                <a:ea typeface="Microsoft YaHei" panose="020B0503020204020204" pitchFamily="34" charset="-122"/>
              </a:rPr>
              <a:t>plus sign </a:t>
            </a:r>
            <a:r>
              <a:rPr lang="en-US" dirty="0">
                <a:solidFill>
                  <a:srgbClr val="505860"/>
                </a:solidFill>
                <a:latin typeface="Microsoft YaHei" panose="020B0503020204020204" pitchFamily="34" charset="-122"/>
                <a:ea typeface="Microsoft YaHei" panose="020B0503020204020204" pitchFamily="34" charset="-122"/>
              </a:rPr>
              <a:t>that </a:t>
            </a:r>
            <a:r>
              <a:rPr lang="en-US" dirty="0" smtClean="0">
                <a:solidFill>
                  <a:srgbClr val="505860"/>
                </a:solidFill>
                <a:latin typeface="Microsoft YaHei" panose="020B0503020204020204" pitchFamily="34" charset="-122"/>
                <a:ea typeface="Microsoft YaHei" panose="020B0503020204020204" pitchFamily="34" charset="-122"/>
              </a:rPr>
              <a:t>appears. A </a:t>
            </a:r>
            <a:r>
              <a:rPr lang="en-US" dirty="0">
                <a:solidFill>
                  <a:srgbClr val="505860"/>
                </a:solidFill>
                <a:latin typeface="Microsoft YaHei" panose="020B0503020204020204" pitchFamily="34" charset="-122"/>
                <a:ea typeface="Microsoft YaHei" panose="020B0503020204020204" pitchFamily="34" charset="-122"/>
              </a:rPr>
              <a:t>new row or column will be added to the table</a:t>
            </a:r>
            <a:r>
              <a:rPr lang="en-US" dirty="0" smtClean="0">
                <a:solidFill>
                  <a:srgbClr val="505860"/>
                </a:solidFill>
                <a:latin typeface="Microsoft YaHei" panose="020B0503020204020204" pitchFamily="34" charset="-122"/>
                <a:ea typeface="Microsoft YaHei" panose="020B0503020204020204" pitchFamily="34" charset="-122"/>
              </a:rPr>
              <a:t>.</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rotWithShape="1">
          <a:blip r:embed="rId3"/>
          <a:srcRect t="9322"/>
          <a:stretch/>
        </p:blipFill>
        <p:spPr>
          <a:xfrm>
            <a:off x="5666014" y="2974832"/>
            <a:ext cx="6303471" cy="1881769"/>
          </a:xfrm>
          <a:prstGeom prst="rect">
            <a:avLst/>
          </a:prstGeom>
        </p:spPr>
      </p:pic>
      <p:pic>
        <p:nvPicPr>
          <p:cNvPr id="19458" name="Picture 2" descr="new colum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6707" y="3819737"/>
            <a:ext cx="6943725" cy="2286001"/>
          </a:xfrm>
          <a:prstGeom prst="rect">
            <a:avLst/>
          </a:prstGeom>
          <a:noFill/>
          <a:extLst>
            <a:ext uri="{909E8E84-426E-40DD-AFC4-6F175D3DCCD1}">
              <a14:hiddenFill xmlns:a14="http://schemas.microsoft.com/office/drawing/2010/main">
                <a:solidFill>
                  <a:srgbClr val="FFFFFF"/>
                </a:solidFill>
              </a14:hiddenFill>
            </a:ext>
          </a:extLst>
        </p:spPr>
      </p:pic>
      <p:sp>
        <p:nvSpPr>
          <p:cNvPr id="11" name="Freeform 10"/>
          <p:cNvSpPr/>
          <p:nvPr/>
        </p:nvSpPr>
        <p:spPr>
          <a:xfrm>
            <a:off x="6743700" y="4106635"/>
            <a:ext cx="4669971" cy="669472"/>
          </a:xfrm>
          <a:custGeom>
            <a:avLst/>
            <a:gdLst>
              <a:gd name="connsiteX0" fmla="*/ 4506685 w 4506685"/>
              <a:gd name="connsiteY0" fmla="*/ 0 h 669472"/>
              <a:gd name="connsiteX1" fmla="*/ 3069771 w 4506685"/>
              <a:gd name="connsiteY1" fmla="*/ 473529 h 669472"/>
              <a:gd name="connsiteX2" fmla="*/ 0 w 4506685"/>
              <a:gd name="connsiteY2" fmla="*/ 669472 h 669472"/>
            </a:gdLst>
            <a:ahLst/>
            <a:cxnLst>
              <a:cxn ang="0">
                <a:pos x="connsiteX0" y="connsiteY0"/>
              </a:cxn>
              <a:cxn ang="0">
                <a:pos x="connsiteX1" y="connsiteY1"/>
              </a:cxn>
              <a:cxn ang="0">
                <a:pos x="connsiteX2" y="connsiteY2"/>
              </a:cxn>
            </a:cxnLst>
            <a:rect l="l" t="t" r="r" b="b"/>
            <a:pathLst>
              <a:path w="4506685" h="669472">
                <a:moveTo>
                  <a:pt x="4506685" y="0"/>
                </a:moveTo>
                <a:cubicBezTo>
                  <a:pt x="4163785" y="180975"/>
                  <a:pt x="3820885" y="361950"/>
                  <a:pt x="3069771" y="473529"/>
                </a:cubicBezTo>
                <a:cubicBezTo>
                  <a:pt x="2318657" y="585108"/>
                  <a:pt x="1159328" y="627290"/>
                  <a:pt x="0" y="669472"/>
                </a:cubicBezTo>
              </a:path>
            </a:pathLst>
          </a:custGeom>
          <a:ln w="28575">
            <a:solidFill>
              <a:schemeClr val="accent2"/>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5" name="Slide Number Placeholder 4"/>
          <p:cNvSpPr>
            <a:spLocks noGrp="1"/>
          </p:cNvSpPr>
          <p:nvPr>
            <p:ph type="sldNum" sz="quarter" idx="12"/>
          </p:nvPr>
        </p:nvSpPr>
        <p:spPr/>
        <p:txBody>
          <a:bodyPr/>
          <a:lstStyle/>
          <a:p>
            <a:fld id="{FA1B90FA-9B2D-4AB8-AB7B-075CFE2BFDB3}" type="slidenum">
              <a:rPr lang="en-US" smtClean="0"/>
              <a:t>84</a:t>
            </a:fld>
            <a:endParaRPr lang="en-US"/>
          </a:p>
        </p:txBody>
      </p:sp>
    </p:spTree>
    <p:extLst>
      <p:ext uri="{BB962C8B-B14F-4D97-AF65-F5344CB8AC3E}">
        <p14:creationId xmlns:p14="http://schemas.microsoft.com/office/powerpoint/2010/main" val="232956493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744971"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add a row or column </a:t>
            </a:r>
          </a:p>
        </p:txBody>
      </p:sp>
      <p:sp>
        <p:nvSpPr>
          <p:cNvPr id="4" name="Rectangle 3"/>
          <p:cNvSpPr/>
          <p:nvPr/>
        </p:nvSpPr>
        <p:spPr>
          <a:xfrm>
            <a:off x="596433" y="3839506"/>
            <a:ext cx="5403414" cy="923330"/>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Alternatively, you can </a:t>
            </a:r>
            <a:r>
              <a:rPr lang="en-US" b="1" dirty="0">
                <a:solidFill>
                  <a:schemeClr val="accent1"/>
                </a:solidFill>
                <a:latin typeface="Microsoft YaHei" panose="020B0503020204020204" pitchFamily="34" charset="-122"/>
                <a:ea typeface="Microsoft YaHei" panose="020B0503020204020204" pitchFamily="34" charset="-122"/>
              </a:rPr>
              <a:t>right-click </a:t>
            </a:r>
            <a:r>
              <a:rPr lang="en-US" dirty="0">
                <a:solidFill>
                  <a:srgbClr val="505860"/>
                </a:solidFill>
                <a:latin typeface="Microsoft YaHei" panose="020B0503020204020204" pitchFamily="34" charset="-122"/>
                <a:ea typeface="Microsoft YaHei" panose="020B0503020204020204" pitchFamily="34" charset="-122"/>
              </a:rPr>
              <a:t>the table, then hover over Insert to see various row and column options.</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19460" name="Picture 4" descr="insert menu"/>
          <p:cNvPicPr>
            <a:picLocks noChangeAspect="1" noChangeArrowheads="1"/>
          </p:cNvPicPr>
          <p:nvPr/>
        </p:nvPicPr>
        <p:blipFill rotWithShape="1">
          <a:blip r:embed="rId3">
            <a:extLst>
              <a:ext uri="{28A0092B-C50C-407E-A947-70E740481C1C}">
                <a14:useLocalDpi xmlns:a14="http://schemas.microsoft.com/office/drawing/2010/main" val="0"/>
              </a:ext>
            </a:extLst>
          </a:blip>
          <a:srcRect l="8640" r="8114"/>
          <a:stretch/>
        </p:blipFill>
        <p:spPr bwMode="auto">
          <a:xfrm>
            <a:off x="5999847" y="2239366"/>
            <a:ext cx="5780314" cy="4000500"/>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p:cNvSpPr/>
          <p:nvPr/>
        </p:nvSpPr>
        <p:spPr>
          <a:xfrm>
            <a:off x="1963914" y="2839381"/>
            <a:ext cx="4474112" cy="400110"/>
          </a:xfrm>
          <a:prstGeom prst="rect">
            <a:avLst/>
          </a:prstGeom>
        </p:spPr>
        <p:txBody>
          <a:bodyPr wrap="square">
            <a:spAutoFit/>
          </a:bodyPr>
          <a:lstStyle/>
          <a:p>
            <a:pPr fontAlgn="base"/>
            <a:r>
              <a:rPr lang="en-US" sz="2000" b="1" dirty="0">
                <a:latin typeface="Microsoft YaHei" panose="020B0503020204020204" pitchFamily="34" charset="-122"/>
                <a:cs typeface="Arial" panose="020B0604020202020204" pitchFamily="34" charset="0"/>
              </a:rPr>
              <a:t>To add a row or column </a:t>
            </a:r>
          </a:p>
        </p:txBody>
      </p:sp>
      <p:pic>
        <p:nvPicPr>
          <p:cNvPr id="16" name="Picture 2" descr="ผลการค้นหารูปภาพสำหรับ how to"/>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4259" b="89962" l="2822" r="94921">
                        <a14:foregroundMark x1="51016" y1="10266" x2="51016" y2="10266"/>
                        <a14:foregroundMark x1="57731" y1="12167" x2="57731" y2="12167"/>
                        <a14:foregroundMark x1="61512" y1="14373" x2="61512" y2="14373"/>
                        <a14:foregroundMark x1="48138" y1="22662" x2="53499" y2="23118"/>
                        <a14:foregroundMark x1="37528" y1="14221" x2="43115" y2="11559"/>
                        <a14:foregroundMark x1="28104" y1="21369" x2="30700" y2="18099"/>
                        <a14:foregroundMark x1="27878" y1="23650" x2="28330" y2="23118"/>
                      </a14:backgroundRemoval>
                    </a14:imgEffect>
                  </a14:imgLayer>
                </a14:imgProps>
              </a:ext>
              <a:ext uri="{28A0092B-C50C-407E-A947-70E740481C1C}">
                <a14:useLocalDpi xmlns:a14="http://schemas.microsoft.com/office/drawing/2010/main" val="0"/>
              </a:ext>
            </a:extLst>
          </a:blip>
          <a:srcRect/>
          <a:stretch>
            <a:fillRect/>
          </a:stretch>
        </p:blipFill>
        <p:spPr bwMode="auto">
          <a:xfrm>
            <a:off x="254876" y="2010067"/>
            <a:ext cx="1734643" cy="1287278"/>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85</a:t>
            </a:fld>
            <a:endParaRPr lang="en-US"/>
          </a:p>
        </p:txBody>
      </p:sp>
    </p:spTree>
    <p:extLst>
      <p:ext uri="{BB962C8B-B14F-4D97-AF65-F5344CB8AC3E}">
        <p14:creationId xmlns:p14="http://schemas.microsoft.com/office/powerpoint/2010/main" val="235410377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977855"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delete a row or column</a:t>
            </a:r>
          </a:p>
        </p:txBody>
      </p:sp>
      <p:sp>
        <p:nvSpPr>
          <p:cNvPr id="4" name="Rectangle 3"/>
          <p:cNvSpPr/>
          <p:nvPr/>
        </p:nvSpPr>
        <p:spPr>
          <a:xfrm>
            <a:off x="734786" y="2309185"/>
            <a:ext cx="5429345" cy="923330"/>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Place the insertion point in the </a:t>
            </a:r>
            <a:r>
              <a:rPr lang="en-US" b="1" dirty="0">
                <a:solidFill>
                  <a:schemeClr val="accent1"/>
                </a:solidFill>
                <a:latin typeface="Microsoft YaHei" panose="020B0503020204020204" pitchFamily="34" charset="-122"/>
                <a:ea typeface="Microsoft YaHei" panose="020B0503020204020204" pitchFamily="34" charset="-122"/>
              </a:rPr>
              <a:t>row</a:t>
            </a:r>
            <a:r>
              <a:rPr lang="en-US" dirty="0">
                <a:solidFill>
                  <a:srgbClr val="505860"/>
                </a:solidFill>
                <a:latin typeface="Microsoft YaHei" panose="020B0503020204020204" pitchFamily="34" charset="-122"/>
                <a:ea typeface="Microsoft YaHei" panose="020B0503020204020204" pitchFamily="34" charset="-122"/>
              </a:rPr>
              <a:t> or </a:t>
            </a:r>
            <a:r>
              <a:rPr lang="en-US" b="1" dirty="0">
                <a:solidFill>
                  <a:schemeClr val="accent1"/>
                </a:solidFill>
                <a:latin typeface="Microsoft YaHei" panose="020B0503020204020204" pitchFamily="34" charset="-122"/>
                <a:ea typeface="Microsoft YaHei" panose="020B0503020204020204" pitchFamily="34" charset="-122"/>
              </a:rPr>
              <a:t>column</a:t>
            </a:r>
            <a:r>
              <a:rPr lang="en-US" dirty="0">
                <a:solidFill>
                  <a:srgbClr val="505860"/>
                </a:solidFill>
                <a:latin typeface="Microsoft YaHei" panose="020B0503020204020204" pitchFamily="34" charset="-122"/>
                <a:ea typeface="Microsoft YaHei" panose="020B0503020204020204" pitchFamily="34" charset="-122"/>
              </a:rPr>
              <a:t> you want to delete. </a:t>
            </a:r>
            <a:r>
              <a:rPr lang="en-US" b="1" dirty="0">
                <a:solidFill>
                  <a:schemeClr val="accent1"/>
                </a:solidFill>
                <a:latin typeface="Microsoft YaHei" panose="020B0503020204020204" pitchFamily="34" charset="-122"/>
                <a:ea typeface="Microsoft YaHei" panose="020B0503020204020204" pitchFamily="34" charset="-122"/>
              </a:rPr>
              <a:t>Right-click</a:t>
            </a:r>
            <a:r>
              <a:rPr lang="en-US" dirty="0">
                <a:solidFill>
                  <a:srgbClr val="505860"/>
                </a:solidFill>
                <a:latin typeface="Microsoft YaHei" panose="020B0503020204020204" pitchFamily="34" charset="-122"/>
                <a:ea typeface="Microsoft YaHei" panose="020B0503020204020204" pitchFamily="34" charset="-122"/>
              </a:rPr>
              <a:t>, then select </a:t>
            </a:r>
            <a:r>
              <a:rPr lang="en-US" b="1" dirty="0">
                <a:solidFill>
                  <a:schemeClr val="accent1"/>
                </a:solidFill>
                <a:latin typeface="Microsoft YaHei" panose="020B0503020204020204" pitchFamily="34" charset="-122"/>
                <a:ea typeface="Microsoft YaHei" panose="020B0503020204020204" pitchFamily="34" charset="-122"/>
              </a:rPr>
              <a:t>Delete</a:t>
            </a:r>
            <a:r>
              <a:rPr lang="en-US"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Cells</a:t>
            </a:r>
            <a:r>
              <a:rPr lang="en-US" dirty="0">
                <a:solidFill>
                  <a:srgbClr val="505860"/>
                </a:solidFill>
                <a:latin typeface="Microsoft YaHei" panose="020B0503020204020204" pitchFamily="34" charset="-122"/>
                <a:ea typeface="Microsoft YaHei" panose="020B0503020204020204" pitchFamily="34" charset="-122"/>
              </a:rPr>
              <a:t> from the menu. </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21506" name="Picture 2" descr="delete menu"/>
          <p:cNvPicPr>
            <a:picLocks noChangeAspect="1" noChangeArrowheads="1"/>
          </p:cNvPicPr>
          <p:nvPr/>
        </p:nvPicPr>
        <p:blipFill rotWithShape="1">
          <a:blip r:embed="rId3">
            <a:extLst>
              <a:ext uri="{28A0092B-C50C-407E-A947-70E740481C1C}">
                <a14:useLocalDpi xmlns:a14="http://schemas.microsoft.com/office/drawing/2010/main" val="0"/>
              </a:ext>
            </a:extLst>
          </a:blip>
          <a:srcRect l="7897" r="7917"/>
          <a:stretch/>
        </p:blipFill>
        <p:spPr bwMode="auto">
          <a:xfrm>
            <a:off x="6164131" y="1943680"/>
            <a:ext cx="5845628" cy="471487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678479" y="3477815"/>
            <a:ext cx="5429345" cy="923330"/>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A dialog box will appear. Choose </a:t>
            </a:r>
            <a:r>
              <a:rPr lang="en-US" b="1" dirty="0">
                <a:solidFill>
                  <a:schemeClr val="accent1"/>
                </a:solidFill>
                <a:latin typeface="Microsoft YaHei" panose="020B0503020204020204" pitchFamily="34" charset="-122"/>
                <a:ea typeface="Microsoft YaHei" panose="020B0503020204020204" pitchFamily="34" charset="-122"/>
              </a:rPr>
              <a:t>Delete entire row or Delete entire column</a:t>
            </a:r>
            <a:r>
              <a:rPr lang="en-US" dirty="0">
                <a:solidFill>
                  <a:srgbClr val="505860"/>
                </a:solidFill>
                <a:latin typeface="Microsoft YaHei" panose="020B0503020204020204" pitchFamily="34" charset="-122"/>
                <a:ea typeface="Microsoft YaHei" panose="020B0503020204020204" pitchFamily="34" charset="-122"/>
              </a:rPr>
              <a:t>, then click OK.</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21508" name="Picture 4" descr="delete op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11178" y="3939480"/>
            <a:ext cx="1996307" cy="1765521"/>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86</a:t>
            </a:fld>
            <a:endParaRPr lang="en-US"/>
          </a:p>
        </p:txBody>
      </p:sp>
    </p:spTree>
    <p:extLst>
      <p:ext uri="{BB962C8B-B14F-4D97-AF65-F5344CB8AC3E}">
        <p14:creationId xmlns:p14="http://schemas.microsoft.com/office/powerpoint/2010/main" val="848667202"/>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337487"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apply a table style</a:t>
            </a:r>
          </a:p>
        </p:txBody>
      </p:sp>
      <p:sp>
        <p:nvSpPr>
          <p:cNvPr id="4" name="Rectangle 3"/>
          <p:cNvSpPr/>
          <p:nvPr/>
        </p:nvSpPr>
        <p:spPr>
          <a:xfrm>
            <a:off x="734786" y="2309185"/>
            <a:ext cx="11225986" cy="646331"/>
          </a:xfrm>
          <a:prstGeom prst="rect">
            <a:avLst/>
          </a:prstGeom>
        </p:spPr>
        <p:txBody>
          <a:bodyPr wrap="square">
            <a:spAutoFit/>
          </a:bodyPr>
          <a:lstStyle/>
          <a:p>
            <a:pPr marL="285750" indent="-285750" fontAlgn="base">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Table styles let you change the </a:t>
            </a:r>
            <a:r>
              <a:rPr lang="en-US" b="1" dirty="0">
                <a:solidFill>
                  <a:schemeClr val="accent1"/>
                </a:solidFill>
                <a:latin typeface="Microsoft YaHei" panose="020B0503020204020204" pitchFamily="34" charset="-122"/>
                <a:ea typeface="Microsoft YaHei" panose="020B0503020204020204" pitchFamily="34" charset="-122"/>
              </a:rPr>
              <a:t>look and feel </a:t>
            </a:r>
            <a:r>
              <a:rPr lang="en-US" dirty="0">
                <a:solidFill>
                  <a:srgbClr val="505860"/>
                </a:solidFill>
                <a:latin typeface="Microsoft YaHei" panose="020B0503020204020204" pitchFamily="34" charset="-122"/>
                <a:ea typeface="Microsoft YaHei" panose="020B0503020204020204" pitchFamily="34" charset="-122"/>
              </a:rPr>
              <a:t>of your table instantly. They control several design elements, including color, borders, and fonts. </a:t>
            </a:r>
            <a:endParaRPr lang="th-TH" b="1" dirty="0">
              <a:solidFill>
                <a:schemeClr val="accent1"/>
              </a:solidFill>
              <a:latin typeface="Microsoft YaHei" panose="020B0503020204020204" pitchFamily="34" charset="-122"/>
              <a:ea typeface="Microsoft YaHei" panose="020B0503020204020204" pitchFamily="34" charset="-122"/>
            </a:endParaRPr>
          </a:p>
        </p:txBody>
      </p:sp>
      <p:sp>
        <p:nvSpPr>
          <p:cNvPr id="5" name="Rectangle 4"/>
          <p:cNvSpPr/>
          <p:nvPr/>
        </p:nvSpPr>
        <p:spPr>
          <a:xfrm>
            <a:off x="251779" y="3038241"/>
            <a:ext cx="6096000" cy="646331"/>
          </a:xfrm>
          <a:prstGeom prst="rect">
            <a:avLst/>
          </a:prstGeom>
        </p:spPr>
        <p:txBody>
          <a:bodyPr>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Click </a:t>
            </a:r>
            <a:r>
              <a:rPr lang="en-US" dirty="0">
                <a:solidFill>
                  <a:srgbClr val="505860"/>
                </a:solidFill>
                <a:latin typeface="Microsoft YaHei" panose="020B0503020204020204" pitchFamily="34" charset="-122"/>
                <a:ea typeface="Microsoft YaHei" panose="020B0503020204020204" pitchFamily="34" charset="-122"/>
              </a:rPr>
              <a:t>anywhere in your table to select it, then click the </a:t>
            </a:r>
            <a:r>
              <a:rPr lang="en-US" b="1" dirty="0">
                <a:solidFill>
                  <a:schemeClr val="accent1"/>
                </a:solidFill>
                <a:latin typeface="Microsoft YaHei" panose="020B0503020204020204" pitchFamily="34" charset="-122"/>
                <a:ea typeface="Microsoft YaHei" panose="020B0503020204020204" pitchFamily="34" charset="-122"/>
              </a:rPr>
              <a:t>Design</a:t>
            </a:r>
            <a:r>
              <a:rPr lang="en-US" dirty="0">
                <a:solidFill>
                  <a:srgbClr val="505860"/>
                </a:solidFill>
                <a:latin typeface="Microsoft YaHei" panose="020B0503020204020204" pitchFamily="34" charset="-122"/>
                <a:ea typeface="Microsoft YaHei" panose="020B0503020204020204" pitchFamily="34" charset="-122"/>
              </a:rPr>
              <a:t> tab on the far right of the Ribbon.</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23554" name="Picture 2" descr="navigating to the design tab"/>
          <p:cNvPicPr>
            <a:picLocks noChangeAspect="1" noChangeArrowheads="1"/>
          </p:cNvPicPr>
          <p:nvPr/>
        </p:nvPicPr>
        <p:blipFill rotWithShape="1">
          <a:blip r:embed="rId3">
            <a:extLst>
              <a:ext uri="{28A0092B-C50C-407E-A947-70E740481C1C}">
                <a14:useLocalDpi xmlns:a14="http://schemas.microsoft.com/office/drawing/2010/main" val="0"/>
              </a:ext>
            </a:extLst>
          </a:blip>
          <a:srcRect b="9988"/>
          <a:stretch/>
        </p:blipFill>
        <p:spPr bwMode="auto">
          <a:xfrm>
            <a:off x="501392" y="3767298"/>
            <a:ext cx="5327908" cy="2890606"/>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6579007" y="3038241"/>
            <a:ext cx="5612993"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Locate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Table Styles group</a:t>
            </a:r>
            <a:r>
              <a:rPr lang="en-US" dirty="0">
                <a:solidFill>
                  <a:srgbClr val="505860"/>
                </a:solidFill>
                <a:latin typeface="Microsoft YaHei" panose="020B0503020204020204" pitchFamily="34" charset="-122"/>
                <a:ea typeface="Microsoft YaHei" panose="020B0503020204020204" pitchFamily="34" charset="-122"/>
              </a:rPr>
              <a:t>, then click the More drop-down arrow to see the full list of styles.</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rotWithShape="1">
          <a:blip r:embed="rId4"/>
          <a:srcRect l="12348" t="12597" r="29413" b="67143"/>
          <a:stretch/>
        </p:blipFill>
        <p:spPr>
          <a:xfrm>
            <a:off x="6579007" y="4345763"/>
            <a:ext cx="5470605" cy="1147063"/>
          </a:xfrm>
          <a:prstGeom prst="rect">
            <a:avLst/>
          </a:prstGeom>
        </p:spPr>
      </p:pic>
      <p:sp>
        <p:nvSpPr>
          <p:cNvPr id="7" name="Slide Number Placeholder 6"/>
          <p:cNvSpPr>
            <a:spLocks noGrp="1"/>
          </p:cNvSpPr>
          <p:nvPr>
            <p:ph type="sldNum" sz="quarter" idx="12"/>
          </p:nvPr>
        </p:nvSpPr>
        <p:spPr/>
        <p:txBody>
          <a:bodyPr/>
          <a:lstStyle/>
          <a:p>
            <a:fld id="{FA1B90FA-9B2D-4AB8-AB7B-075CFE2BFDB3}" type="slidenum">
              <a:rPr lang="en-US" smtClean="0"/>
              <a:t>87</a:t>
            </a:fld>
            <a:endParaRPr lang="en-US"/>
          </a:p>
        </p:txBody>
      </p:sp>
    </p:spTree>
    <p:extLst>
      <p:ext uri="{BB962C8B-B14F-4D97-AF65-F5344CB8AC3E}">
        <p14:creationId xmlns:p14="http://schemas.microsoft.com/office/powerpoint/2010/main" val="328887920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337487"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apply a table style</a:t>
            </a:r>
          </a:p>
        </p:txBody>
      </p:sp>
      <p:sp>
        <p:nvSpPr>
          <p:cNvPr id="7" name="Rectangle 6"/>
          <p:cNvSpPr/>
          <p:nvPr/>
        </p:nvSpPr>
        <p:spPr>
          <a:xfrm>
            <a:off x="254876" y="2280259"/>
            <a:ext cx="6096000" cy="369332"/>
          </a:xfrm>
          <a:prstGeom prst="rect">
            <a:avLst/>
          </a:prstGeom>
        </p:spPr>
        <p:txBody>
          <a:bodyPr>
            <a:spAutoFit/>
          </a:bodyPr>
          <a:lstStyle/>
          <a:p>
            <a:r>
              <a:rPr lang="en-US" smtClean="0">
                <a:solidFill>
                  <a:srgbClr val="505860"/>
                </a:solidFill>
                <a:latin typeface="Microsoft YaHei" panose="020B0503020204020204" pitchFamily="34" charset="-122"/>
                <a:ea typeface="Microsoft YaHei" panose="020B0503020204020204" pitchFamily="34" charset="-122"/>
              </a:rPr>
              <a:t>3. Select the</a:t>
            </a:r>
            <a:r>
              <a:rPr lang="en-US" smtClean="0">
                <a:solidFill>
                  <a:schemeClr val="accent1"/>
                </a:solidFill>
                <a:latin typeface="Microsoft YaHei" panose="020B0503020204020204" pitchFamily="34" charset="-122"/>
                <a:ea typeface="Microsoft YaHei" panose="020B0503020204020204" pitchFamily="34" charset="-122"/>
              </a:rPr>
              <a:t> </a:t>
            </a:r>
            <a:r>
              <a:rPr lang="en-US" b="1" smtClean="0">
                <a:solidFill>
                  <a:schemeClr val="accent1"/>
                </a:solidFill>
                <a:latin typeface="Microsoft YaHei" panose="020B0503020204020204" pitchFamily="34" charset="-122"/>
                <a:ea typeface="Microsoft YaHei" panose="020B0503020204020204" pitchFamily="34" charset="-122"/>
              </a:rPr>
              <a:t>table style</a:t>
            </a:r>
            <a:r>
              <a:rPr lang="en-US" smtClean="0">
                <a:solidFill>
                  <a:srgbClr val="505860"/>
                </a:solidFill>
                <a:latin typeface="Microsoft YaHei" panose="020B0503020204020204" pitchFamily="34" charset="-122"/>
                <a:ea typeface="Microsoft YaHei" panose="020B0503020204020204" pitchFamily="34" charset="-122"/>
              </a:rPr>
              <a:t> you want.</a:t>
            </a:r>
            <a:endParaRPr lang="th-TH" dirty="0">
              <a:latin typeface="Microsoft YaHei" panose="020B0503020204020204" pitchFamily="34" charset="-122"/>
              <a:ea typeface="Microsoft YaHei" panose="020B0503020204020204" pitchFamily="34" charset="-122"/>
            </a:endParaRPr>
          </a:p>
        </p:txBody>
      </p:sp>
      <p:pic>
        <p:nvPicPr>
          <p:cNvPr id="24578" name="Picture 2" descr="choosing a table style"/>
          <p:cNvPicPr>
            <a:picLocks noChangeAspect="1" noChangeArrowheads="1"/>
          </p:cNvPicPr>
          <p:nvPr/>
        </p:nvPicPr>
        <p:blipFill rotWithShape="1">
          <a:blip r:embed="rId3">
            <a:extLst>
              <a:ext uri="{28A0092B-C50C-407E-A947-70E740481C1C}">
                <a14:useLocalDpi xmlns:a14="http://schemas.microsoft.com/office/drawing/2010/main" val="0"/>
              </a:ext>
            </a:extLst>
          </a:blip>
          <a:srcRect b="19281"/>
          <a:stretch/>
        </p:blipFill>
        <p:spPr bwMode="auto">
          <a:xfrm>
            <a:off x="4811486" y="2239366"/>
            <a:ext cx="6953250" cy="4259405"/>
          </a:xfrm>
          <a:prstGeom prst="rect">
            <a:avLst/>
          </a:prstGeom>
          <a:noFill/>
          <a:extLst>
            <a:ext uri="{909E8E84-426E-40DD-AFC4-6F175D3DCCD1}">
              <a14:hiddenFill xmlns:a14="http://schemas.microsoft.com/office/drawing/2010/main">
                <a:solidFill>
                  <a:srgbClr val="FFFFFF"/>
                </a:solidFill>
              </a14:hiddenFill>
            </a:ext>
          </a:extLst>
        </p:spPr>
      </p:pic>
      <p:pic>
        <p:nvPicPr>
          <p:cNvPr id="24580" name="Picture 4" descr="table with table style"/>
          <p:cNvPicPr>
            <a:picLocks noChangeAspect="1" noChangeArrowheads="1"/>
          </p:cNvPicPr>
          <p:nvPr/>
        </p:nvPicPr>
        <p:blipFill rotWithShape="1">
          <a:blip r:embed="rId4">
            <a:extLst>
              <a:ext uri="{28A0092B-C50C-407E-A947-70E740481C1C}">
                <a14:useLocalDpi xmlns:a14="http://schemas.microsoft.com/office/drawing/2010/main" val="0"/>
              </a:ext>
            </a:extLst>
          </a:blip>
          <a:srcRect l="8073" t="9329" r="7035" b="7294"/>
          <a:stretch/>
        </p:blipFill>
        <p:spPr bwMode="auto">
          <a:xfrm>
            <a:off x="542840" y="4605826"/>
            <a:ext cx="5487339" cy="162644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p:cNvSpPr/>
          <p:nvPr/>
        </p:nvSpPr>
        <p:spPr>
          <a:xfrm>
            <a:off x="1892792" y="6190994"/>
            <a:ext cx="2427268" cy="307777"/>
          </a:xfrm>
          <a:prstGeom prst="rect">
            <a:avLst/>
          </a:prstGeom>
        </p:spPr>
        <p:txBody>
          <a:bodyPr wrap="none">
            <a:spAutoFit/>
          </a:bodyPr>
          <a:lstStyle/>
          <a:p>
            <a:r>
              <a:rPr lang="en-US" sz="1400" i="1" dirty="0">
                <a:latin typeface="Microsoft YaHei" panose="020B0503020204020204" pitchFamily="34" charset="-122"/>
                <a:ea typeface="Microsoft YaHei" panose="020B0503020204020204" pitchFamily="34" charset="-122"/>
              </a:rPr>
              <a:t>The table style will appear</a:t>
            </a:r>
            <a:endParaRPr lang="th-TH" sz="1400" i="1" dirty="0">
              <a:latin typeface="Microsoft YaHei" panose="020B0503020204020204" pitchFamily="34" charset="-122"/>
              <a:ea typeface="Microsoft YaHei" panose="020B0503020204020204" pitchFamily="34" charset="-122"/>
            </a:endParaRPr>
          </a:p>
        </p:txBody>
      </p:sp>
      <p:sp>
        <p:nvSpPr>
          <p:cNvPr id="4" name="Slide Number Placeholder 3"/>
          <p:cNvSpPr>
            <a:spLocks noGrp="1"/>
          </p:cNvSpPr>
          <p:nvPr>
            <p:ph type="sldNum" sz="quarter" idx="12"/>
          </p:nvPr>
        </p:nvSpPr>
        <p:spPr/>
        <p:txBody>
          <a:bodyPr/>
          <a:lstStyle/>
          <a:p>
            <a:fld id="{FA1B90FA-9B2D-4AB8-AB7B-075CFE2BFDB3}" type="slidenum">
              <a:rPr lang="en-US" smtClean="0"/>
              <a:t>88</a:t>
            </a:fld>
            <a:endParaRPr lang="en-US"/>
          </a:p>
        </p:txBody>
      </p:sp>
    </p:spTree>
    <p:extLst>
      <p:ext uri="{BB962C8B-B14F-4D97-AF65-F5344CB8AC3E}">
        <p14:creationId xmlns:p14="http://schemas.microsoft.com/office/powerpoint/2010/main" val="419809381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6086731"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apply borders to a table</a:t>
            </a:r>
          </a:p>
        </p:txBody>
      </p:sp>
      <p:sp>
        <p:nvSpPr>
          <p:cNvPr id="7" name="Rectangle 6"/>
          <p:cNvSpPr/>
          <p:nvPr/>
        </p:nvSpPr>
        <p:spPr>
          <a:xfrm>
            <a:off x="254876" y="2280259"/>
            <a:ext cx="6096000" cy="369332"/>
          </a:xfrm>
          <a:prstGeom prst="rect">
            <a:avLst/>
          </a:prstGeom>
        </p:spPr>
        <p:txBody>
          <a:bodyPr>
            <a:spAutoFit/>
          </a:bodyPr>
          <a:lstStyle/>
          <a:p>
            <a:r>
              <a:rPr lang="en-US" dirty="0" smtClean="0">
                <a:solidFill>
                  <a:srgbClr val="505860"/>
                </a:solidFill>
                <a:latin typeface="Microsoft YaHei" panose="020B0503020204020204" pitchFamily="34" charset="-122"/>
                <a:ea typeface="Microsoft YaHei" panose="020B0503020204020204" pitchFamily="34" charset="-122"/>
              </a:rPr>
              <a:t>1. Select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cells</a:t>
            </a:r>
            <a:r>
              <a:rPr lang="en-US" dirty="0">
                <a:solidFill>
                  <a:srgbClr val="505860"/>
                </a:solidFill>
                <a:latin typeface="Microsoft YaHei" panose="020B0503020204020204" pitchFamily="34" charset="-122"/>
                <a:ea typeface="Microsoft YaHei" panose="020B0503020204020204" pitchFamily="34" charset="-122"/>
              </a:rPr>
              <a:t> you want to apply a border to.</a:t>
            </a:r>
            <a:endParaRPr lang="th-TH" dirty="0">
              <a:latin typeface="Microsoft YaHei" panose="020B0503020204020204" pitchFamily="34" charset="-122"/>
              <a:ea typeface="Microsoft YaHei" panose="020B0503020204020204" pitchFamily="34" charset="-122"/>
            </a:endParaRPr>
          </a:p>
        </p:txBody>
      </p:sp>
      <p:pic>
        <p:nvPicPr>
          <p:cNvPr id="26626" name="Picture 2" descr="selecting cells"/>
          <p:cNvPicPr>
            <a:picLocks noChangeAspect="1" noChangeArrowheads="1"/>
          </p:cNvPicPr>
          <p:nvPr/>
        </p:nvPicPr>
        <p:blipFill rotWithShape="1">
          <a:blip r:embed="rId3">
            <a:extLst>
              <a:ext uri="{28A0092B-C50C-407E-A947-70E740481C1C}">
                <a14:useLocalDpi xmlns:a14="http://schemas.microsoft.com/office/drawing/2010/main" val="0"/>
              </a:ext>
            </a:extLst>
          </a:blip>
          <a:srcRect t="9384" b="9577"/>
          <a:stretch/>
        </p:blipFill>
        <p:spPr bwMode="auto">
          <a:xfrm>
            <a:off x="2879013" y="2661557"/>
            <a:ext cx="6943725" cy="1698172"/>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54876" y="4478339"/>
            <a:ext cx="11705896" cy="369332"/>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2. Use </a:t>
            </a:r>
            <a:r>
              <a:rPr lang="en-US" dirty="0">
                <a:solidFill>
                  <a:srgbClr val="505860"/>
                </a:solidFill>
                <a:latin typeface="Microsoft YaHei" panose="020B0503020204020204" pitchFamily="34" charset="-122"/>
                <a:ea typeface="Microsoft YaHei" panose="020B0503020204020204" pitchFamily="34" charset="-122"/>
              </a:rPr>
              <a:t>the commands on the </a:t>
            </a:r>
            <a:r>
              <a:rPr lang="en-US" b="1" dirty="0">
                <a:solidFill>
                  <a:schemeClr val="accent1"/>
                </a:solidFill>
                <a:latin typeface="Microsoft YaHei" panose="020B0503020204020204" pitchFamily="34" charset="-122"/>
                <a:ea typeface="Microsoft YaHei" panose="020B0503020204020204" pitchFamily="34" charset="-122"/>
              </a:rPr>
              <a:t>Design</a:t>
            </a:r>
            <a:r>
              <a:rPr lang="en-US" dirty="0">
                <a:solidFill>
                  <a:srgbClr val="505860"/>
                </a:solidFill>
                <a:latin typeface="Microsoft YaHei" panose="020B0503020204020204" pitchFamily="34" charset="-122"/>
                <a:ea typeface="Microsoft YaHei" panose="020B0503020204020204" pitchFamily="34" charset="-122"/>
              </a:rPr>
              <a:t> tab to choose the desired </a:t>
            </a:r>
            <a:r>
              <a:rPr lang="en-US" b="1" dirty="0">
                <a:solidFill>
                  <a:schemeClr val="accent1"/>
                </a:solidFill>
                <a:latin typeface="Microsoft YaHei" panose="020B0503020204020204" pitchFamily="34" charset="-122"/>
                <a:ea typeface="Microsoft YaHei" panose="020B0503020204020204" pitchFamily="34" charset="-122"/>
              </a:rPr>
              <a:t>Line Style, Line Weight, and Pen Color</a:t>
            </a:r>
            <a:r>
              <a:rPr lang="en-US" dirty="0">
                <a:solidFill>
                  <a:srgbClr val="505860"/>
                </a:solidFill>
                <a:latin typeface="Microsoft YaHei" panose="020B0503020204020204" pitchFamily="34" charset="-122"/>
                <a:ea typeface="Microsoft YaHei" panose="020B0503020204020204" pitchFamily="34" charset="-122"/>
              </a:rPr>
              <a:t>.</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26628" name="Picture 4" descr="border op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64982" y="4961919"/>
            <a:ext cx="6953250" cy="17145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89</a:t>
            </a:fld>
            <a:endParaRPr lang="en-US"/>
          </a:p>
        </p:txBody>
      </p:sp>
    </p:spTree>
    <p:extLst>
      <p:ext uri="{BB962C8B-B14F-4D97-AF65-F5344CB8AC3E}">
        <p14:creationId xmlns:p14="http://schemas.microsoft.com/office/powerpoint/2010/main" val="12652615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15108" y="2405858"/>
            <a:ext cx="11345664" cy="923330"/>
          </a:xfrm>
          <a:prstGeom prst="rect">
            <a:avLst/>
          </a:prstGeom>
        </p:spPr>
        <p:txBody>
          <a:bodyPr wrap="square">
            <a:spAutoFit/>
          </a:bodyPr>
          <a:lstStyle/>
          <a:p>
            <a:pPr marL="342900" indent="-34290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Located just above the Ribbon, the </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Quick Access Toolbar </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lets you access common commands no matter which tab is selected. By default, it shows the </a:t>
            </a:r>
            <a:r>
              <a:rPr lang="en-US" dirty="0">
                <a:solidFill>
                  <a:schemeClr val="accent1"/>
                </a:solidFill>
                <a:latin typeface="Microsoft YaHei" panose="020B0503020204020204" pitchFamily="34" charset="-122"/>
                <a:ea typeface="Microsoft YaHei" panose="020B0503020204020204" pitchFamily="34" charset="-122"/>
                <a:cs typeface="Arial" panose="020B0604020202020204" pitchFamily="34" charset="0"/>
              </a:rPr>
              <a:t>Save, Undo, and Redo commands, </a:t>
            </a:r>
            <a:r>
              <a:rPr lang="en-US" dirty="0">
                <a:solidFill>
                  <a:srgbClr val="505860"/>
                </a:solidFill>
                <a:latin typeface="Microsoft YaHei" panose="020B0503020204020204" pitchFamily="34" charset="-122"/>
                <a:ea typeface="Microsoft YaHei" panose="020B0503020204020204" pitchFamily="34" charset="-122"/>
                <a:cs typeface="Arial" panose="020B0604020202020204" pitchFamily="34" charset="0"/>
              </a:rPr>
              <a:t>but you can add other commands depending on your needs.</a:t>
            </a:r>
            <a:endParaRPr lang="en-US" dirty="0">
              <a:latin typeface="Microsoft YaHei" panose="020B0503020204020204" pitchFamily="34" charset="-122"/>
              <a:ea typeface="Microsoft YaHei" panose="020B0503020204020204" pitchFamily="34" charset="-122"/>
              <a:cs typeface="Arial" panose="020B0604020202020204" pitchFamily="34" charset="0"/>
            </a:endParaRPr>
          </a:p>
        </p:txBody>
      </p:sp>
      <p:pic>
        <p:nvPicPr>
          <p:cNvPr id="7" name="Picture 6"/>
          <p:cNvPicPr>
            <a:picLocks noChangeAspect="1"/>
          </p:cNvPicPr>
          <p:nvPr/>
        </p:nvPicPr>
        <p:blipFill>
          <a:blip r:embed="rId2"/>
          <a:stretch>
            <a:fillRect/>
          </a:stretch>
        </p:blipFill>
        <p:spPr>
          <a:xfrm>
            <a:off x="1883463" y="3573128"/>
            <a:ext cx="8808953" cy="2271491"/>
          </a:xfrm>
          <a:prstGeom prst="rect">
            <a:avLst/>
          </a:prstGeom>
        </p:spPr>
      </p:pic>
      <p:sp>
        <p:nvSpPr>
          <p:cNvPr id="8" name="Rectangle 7"/>
          <p:cNvSpPr/>
          <p:nvPr/>
        </p:nvSpPr>
        <p:spPr>
          <a:xfrm>
            <a:off x="2057400" y="3475121"/>
            <a:ext cx="3368842" cy="66955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icrosoft YaHei" panose="020B0503020204020204" pitchFamily="34" charset="-122"/>
              <a:ea typeface="Microsoft YaHei" panose="020B0503020204020204" pitchFamily="34" charset="-122"/>
            </a:endParaRPr>
          </a:p>
        </p:txBody>
      </p:sp>
      <p:sp>
        <p:nvSpPr>
          <p:cNvPr id="10" name="Rectangle 9"/>
          <p:cNvSpPr/>
          <p:nvPr/>
        </p:nvSpPr>
        <p:spPr>
          <a:xfrm>
            <a:off x="298152" y="1785872"/>
            <a:ext cx="3460114" cy="400110"/>
          </a:xfrm>
          <a:prstGeom prst="rect">
            <a:avLst/>
          </a:prstGeom>
        </p:spPr>
        <p:txBody>
          <a:bodyPr wrap="none">
            <a:spAutoFit/>
          </a:bodyPr>
          <a:lstStyle/>
          <a:p>
            <a:pPr algn="ct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The Quick Access Toolbar</a:t>
            </a:r>
          </a:p>
        </p:txBody>
      </p:sp>
      <p:sp>
        <p:nvSpPr>
          <p:cNvPr id="11" name="Title 1"/>
          <p:cNvSpPr>
            <a:spLocks noGrp="1"/>
          </p:cNvSpPr>
          <p:nvPr>
            <p:ph type="title"/>
          </p:nvPr>
        </p:nvSpPr>
        <p:spPr>
          <a:xfrm>
            <a:off x="254876" y="1146026"/>
            <a:ext cx="11705896" cy="501968"/>
          </a:xfrm>
          <a:solidFill>
            <a:schemeClr val="accent1"/>
          </a:solidFill>
        </p:spPr>
        <p:txBody>
          <a:bodyPr>
            <a:noAutofit/>
          </a:bodyPr>
          <a:lstStyle/>
          <a:p>
            <a:r>
              <a:rPr lang="en-US" sz="2400" dirty="0" smtClean="0">
                <a:solidFill>
                  <a:sysClr val="windowText" lastClr="000000"/>
                </a:solidFill>
                <a:latin typeface="Microsoft YaHei" panose="020B0503020204020204" pitchFamily="34" charset="-122"/>
                <a:cs typeface="Arial" panose="020B0604020202020204" pitchFamily="34" charset="0"/>
              </a:rPr>
              <a:t>Using </a:t>
            </a:r>
            <a:r>
              <a:rPr lang="en-US" sz="2400" dirty="0">
                <a:solidFill>
                  <a:sysClr val="windowText" lastClr="000000"/>
                </a:solidFill>
                <a:latin typeface="Microsoft YaHei" panose="020B0503020204020204" pitchFamily="34" charset="-122"/>
                <a:cs typeface="Arial" panose="020B0604020202020204" pitchFamily="34" charset="0"/>
              </a:rPr>
              <a:t>the </a:t>
            </a:r>
            <a:r>
              <a:rPr lang="en-US" sz="2400" dirty="0" smtClean="0">
                <a:solidFill>
                  <a:sysClr val="windowText" lastClr="000000"/>
                </a:solidFill>
                <a:latin typeface="Microsoft YaHei" panose="020B0503020204020204" pitchFamily="34" charset="-122"/>
                <a:cs typeface="Arial" panose="020B0604020202020204" pitchFamily="34" charset="0"/>
              </a:rPr>
              <a:t>Application</a:t>
            </a:r>
            <a:endParaRPr lang="en-US" sz="2400" dirty="0">
              <a:solidFill>
                <a:sysClr val="windowText" lastClr="000000"/>
              </a:solidFill>
              <a:latin typeface="Microsoft YaHei" panose="020B0503020204020204" pitchFamily="34" charset="-122"/>
              <a:cs typeface="Arial" panose="020B0604020202020204" pitchFamily="34" charset="0"/>
            </a:endParaRPr>
          </a:p>
        </p:txBody>
      </p:sp>
      <p:sp>
        <p:nvSpPr>
          <p:cNvPr id="2" name="Slide Number Placeholder 1"/>
          <p:cNvSpPr>
            <a:spLocks noGrp="1"/>
          </p:cNvSpPr>
          <p:nvPr>
            <p:ph type="sldNum" sz="quarter" idx="12"/>
          </p:nvPr>
        </p:nvSpPr>
        <p:spPr/>
        <p:txBody>
          <a:bodyPr/>
          <a:lstStyle/>
          <a:p>
            <a:fld id="{FA1B90FA-9B2D-4AB8-AB7B-075CFE2BFDB3}" type="slidenum">
              <a:rPr lang="en-US" smtClean="0"/>
              <a:t>9</a:t>
            </a:fld>
            <a:endParaRPr lang="en-US"/>
          </a:p>
        </p:txBody>
      </p:sp>
    </p:spTree>
    <p:extLst>
      <p:ext uri="{BB962C8B-B14F-4D97-AF65-F5344CB8AC3E}">
        <p14:creationId xmlns:p14="http://schemas.microsoft.com/office/powerpoint/2010/main" val="3655200484"/>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6086731"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tables : To apply borders to a table</a:t>
            </a:r>
          </a:p>
        </p:txBody>
      </p:sp>
      <p:sp>
        <p:nvSpPr>
          <p:cNvPr id="7" name="Rectangle 6"/>
          <p:cNvSpPr/>
          <p:nvPr/>
        </p:nvSpPr>
        <p:spPr>
          <a:xfrm>
            <a:off x="7347857" y="2182289"/>
            <a:ext cx="4612915" cy="923330"/>
          </a:xfrm>
          <a:prstGeom prst="rect">
            <a:avLst/>
          </a:prstGeom>
        </p:spPr>
        <p:txBody>
          <a:bodyPr wrap="square">
            <a:spAutoFit/>
          </a:bodyPr>
          <a:lstStyle/>
          <a:p>
            <a:r>
              <a:rPr lang="en-US" dirty="0" smtClean="0">
                <a:solidFill>
                  <a:srgbClr val="505860"/>
                </a:solidFill>
                <a:latin typeface="Microsoft YaHei" panose="020B0503020204020204" pitchFamily="34" charset="-122"/>
                <a:ea typeface="Microsoft YaHei" panose="020B0503020204020204" pitchFamily="34" charset="-122"/>
              </a:rPr>
              <a:t>3. Click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drop-down arrow below the Borders command</a:t>
            </a:r>
            <a:r>
              <a:rPr lang="en-US" dirty="0" smtClean="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Choose a </a:t>
            </a:r>
            <a:r>
              <a:rPr lang="en-US" b="1" dirty="0">
                <a:solidFill>
                  <a:schemeClr val="accent1"/>
                </a:solidFill>
                <a:latin typeface="Microsoft YaHei" panose="020B0503020204020204" pitchFamily="34" charset="-122"/>
                <a:ea typeface="Microsoft YaHei" panose="020B0503020204020204" pitchFamily="34" charset="-122"/>
              </a:rPr>
              <a:t>border type</a:t>
            </a:r>
            <a:r>
              <a:rPr lang="en-US" dirty="0">
                <a:solidFill>
                  <a:srgbClr val="505860"/>
                </a:solidFill>
                <a:latin typeface="Microsoft YaHei" panose="020B0503020204020204" pitchFamily="34" charset="-122"/>
                <a:ea typeface="Microsoft YaHei" panose="020B0503020204020204" pitchFamily="34" charset="-122"/>
              </a:rPr>
              <a:t> from the menu.</a:t>
            </a:r>
            <a:endParaRPr lang="th-TH" dirty="0">
              <a:solidFill>
                <a:srgbClr val="505860"/>
              </a:solidFill>
              <a:latin typeface="Microsoft YaHei" panose="020B0503020204020204" pitchFamily="34" charset="-122"/>
              <a:ea typeface="Microsoft YaHei" panose="020B0503020204020204" pitchFamily="34" charset="-122"/>
            </a:endParaRPr>
          </a:p>
        </p:txBody>
      </p:sp>
      <p:pic>
        <p:nvPicPr>
          <p:cNvPr id="27650" name="Picture 2" descr="choosing a border type"/>
          <p:cNvPicPr>
            <a:picLocks noChangeAspect="1" noChangeArrowheads="1"/>
          </p:cNvPicPr>
          <p:nvPr/>
        </p:nvPicPr>
        <p:blipFill rotWithShape="1">
          <a:blip r:embed="rId3">
            <a:extLst>
              <a:ext uri="{28A0092B-C50C-407E-A947-70E740481C1C}">
                <a14:useLocalDpi xmlns:a14="http://schemas.microsoft.com/office/drawing/2010/main" val="0"/>
              </a:ext>
            </a:extLst>
          </a:blip>
          <a:srcRect b="8245"/>
          <a:stretch/>
        </p:blipFill>
        <p:spPr bwMode="auto">
          <a:xfrm>
            <a:off x="254876" y="2182289"/>
            <a:ext cx="6953250" cy="467571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4"/>
          <a:srcRect l="3425" t="9543" r="4050" b="7486"/>
          <a:stretch/>
        </p:blipFill>
        <p:spPr>
          <a:xfrm>
            <a:off x="7479578" y="4722148"/>
            <a:ext cx="4562150" cy="1401066"/>
          </a:xfrm>
          <a:prstGeom prst="rect">
            <a:avLst/>
          </a:prstGeom>
        </p:spPr>
      </p:pic>
      <p:sp>
        <p:nvSpPr>
          <p:cNvPr id="6" name="Freeform 5"/>
          <p:cNvSpPr/>
          <p:nvPr/>
        </p:nvSpPr>
        <p:spPr>
          <a:xfrm>
            <a:off x="6960100" y="3264523"/>
            <a:ext cx="2694214" cy="1604511"/>
          </a:xfrm>
          <a:custGeom>
            <a:avLst/>
            <a:gdLst>
              <a:gd name="connsiteX0" fmla="*/ 0 w 2694214"/>
              <a:gd name="connsiteY0" fmla="*/ 4311 h 1604511"/>
              <a:gd name="connsiteX1" fmla="*/ 2237014 w 2694214"/>
              <a:gd name="connsiteY1" fmla="*/ 249240 h 1604511"/>
              <a:gd name="connsiteX2" fmla="*/ 2694214 w 2694214"/>
              <a:gd name="connsiteY2" fmla="*/ 1604511 h 1604511"/>
            </a:gdLst>
            <a:ahLst/>
            <a:cxnLst>
              <a:cxn ang="0">
                <a:pos x="connsiteX0" y="connsiteY0"/>
              </a:cxn>
              <a:cxn ang="0">
                <a:pos x="connsiteX1" y="connsiteY1"/>
              </a:cxn>
              <a:cxn ang="0">
                <a:pos x="connsiteX2" y="connsiteY2"/>
              </a:cxn>
            </a:cxnLst>
            <a:rect l="l" t="t" r="r" b="b"/>
            <a:pathLst>
              <a:path w="2694214" h="1604511">
                <a:moveTo>
                  <a:pt x="0" y="4311"/>
                </a:moveTo>
                <a:cubicBezTo>
                  <a:pt x="893989" y="-6575"/>
                  <a:pt x="1787978" y="-17460"/>
                  <a:pt x="2237014" y="249240"/>
                </a:cubicBezTo>
                <a:cubicBezTo>
                  <a:pt x="2686050" y="515940"/>
                  <a:pt x="2690132" y="1060225"/>
                  <a:pt x="2694214" y="1604511"/>
                </a:cubicBezTo>
              </a:path>
            </a:pathLst>
          </a:custGeom>
          <a:ln w="28575">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4" name="Slide Number Placeholder 3"/>
          <p:cNvSpPr>
            <a:spLocks noGrp="1"/>
          </p:cNvSpPr>
          <p:nvPr>
            <p:ph type="sldNum" sz="quarter" idx="12"/>
          </p:nvPr>
        </p:nvSpPr>
        <p:spPr/>
        <p:txBody>
          <a:bodyPr/>
          <a:lstStyle/>
          <a:p>
            <a:fld id="{FA1B90FA-9B2D-4AB8-AB7B-075CFE2BFDB3}" type="slidenum">
              <a:rPr lang="en-US" smtClean="0"/>
              <a:t>90</a:t>
            </a:fld>
            <a:endParaRPr lang="en-US"/>
          </a:p>
        </p:txBody>
      </p:sp>
    </p:spTree>
    <p:extLst>
      <p:ext uri="{BB962C8B-B14F-4D97-AF65-F5344CB8AC3E}">
        <p14:creationId xmlns:p14="http://schemas.microsoft.com/office/powerpoint/2010/main" val="152721655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Objects</a:t>
            </a:r>
          </a:p>
        </p:txBody>
      </p:sp>
      <p:sp>
        <p:nvSpPr>
          <p:cNvPr id="3" name="Rectangle 2"/>
          <p:cNvSpPr/>
          <p:nvPr/>
        </p:nvSpPr>
        <p:spPr>
          <a:xfrm>
            <a:off x="254876" y="1743625"/>
            <a:ext cx="5214184"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Modifying a table using the Layout tab</a:t>
            </a:r>
          </a:p>
        </p:txBody>
      </p:sp>
      <p:pic>
        <p:nvPicPr>
          <p:cNvPr id="4" name="Picture 3"/>
          <p:cNvPicPr>
            <a:picLocks noChangeAspect="1"/>
          </p:cNvPicPr>
          <p:nvPr/>
        </p:nvPicPr>
        <p:blipFill rotWithShape="1">
          <a:blip r:embed="rId3"/>
          <a:srcRect l="11667" t="3174" r="5029" b="36667"/>
          <a:stretch/>
        </p:blipFill>
        <p:spPr>
          <a:xfrm>
            <a:off x="890845" y="2387481"/>
            <a:ext cx="10433958" cy="4238446"/>
          </a:xfrm>
          <a:prstGeom prst="rect">
            <a:avLst/>
          </a:prstGeom>
        </p:spPr>
      </p:pic>
      <p:pic>
        <p:nvPicPr>
          <p:cNvPr id="8" name="Picture 7"/>
          <p:cNvPicPr>
            <a:picLocks noChangeAspect="1"/>
          </p:cNvPicPr>
          <p:nvPr/>
        </p:nvPicPr>
        <p:blipFill>
          <a:blip r:embed="rId4"/>
          <a:stretch>
            <a:fillRect/>
          </a:stretch>
        </p:blipFill>
        <p:spPr>
          <a:xfrm>
            <a:off x="1004700" y="3765973"/>
            <a:ext cx="1866346" cy="1781991"/>
          </a:xfrm>
          <a:prstGeom prst="rect">
            <a:avLst/>
          </a:prstGeom>
        </p:spPr>
      </p:pic>
      <p:pic>
        <p:nvPicPr>
          <p:cNvPr id="9" name="Picture 8"/>
          <p:cNvPicPr>
            <a:picLocks noChangeAspect="1"/>
          </p:cNvPicPr>
          <p:nvPr/>
        </p:nvPicPr>
        <p:blipFill rotWithShape="1">
          <a:blip r:embed="rId5"/>
          <a:srcRect b="7816"/>
          <a:stretch/>
        </p:blipFill>
        <p:spPr>
          <a:xfrm>
            <a:off x="4041259" y="3693929"/>
            <a:ext cx="1866900" cy="1867658"/>
          </a:xfrm>
          <a:prstGeom prst="rect">
            <a:avLst/>
          </a:prstGeom>
        </p:spPr>
      </p:pic>
      <p:pic>
        <p:nvPicPr>
          <p:cNvPr id="10" name="Picture 9"/>
          <p:cNvPicPr>
            <a:picLocks noChangeAspect="1"/>
          </p:cNvPicPr>
          <p:nvPr/>
        </p:nvPicPr>
        <p:blipFill>
          <a:blip r:embed="rId6"/>
          <a:stretch>
            <a:fillRect/>
          </a:stretch>
        </p:blipFill>
        <p:spPr>
          <a:xfrm>
            <a:off x="6643813" y="3314917"/>
            <a:ext cx="1429768" cy="1768740"/>
          </a:xfrm>
          <a:prstGeom prst="rect">
            <a:avLst/>
          </a:prstGeom>
        </p:spPr>
      </p:pic>
      <p:pic>
        <p:nvPicPr>
          <p:cNvPr id="11" name="Picture 10"/>
          <p:cNvPicPr>
            <a:picLocks noChangeAspect="1"/>
          </p:cNvPicPr>
          <p:nvPr/>
        </p:nvPicPr>
        <p:blipFill>
          <a:blip r:embed="rId7"/>
          <a:stretch>
            <a:fillRect/>
          </a:stretch>
        </p:blipFill>
        <p:spPr>
          <a:xfrm>
            <a:off x="9551918" y="4998057"/>
            <a:ext cx="1714949" cy="1688806"/>
          </a:xfrm>
          <a:prstGeom prst="rect">
            <a:avLst/>
          </a:prstGeom>
        </p:spPr>
      </p:pic>
      <p:pic>
        <p:nvPicPr>
          <p:cNvPr id="12" name="Picture 11"/>
          <p:cNvPicPr>
            <a:picLocks noChangeAspect="1"/>
          </p:cNvPicPr>
          <p:nvPr/>
        </p:nvPicPr>
        <p:blipFill>
          <a:blip r:embed="rId8"/>
          <a:stretch>
            <a:fillRect/>
          </a:stretch>
        </p:blipFill>
        <p:spPr>
          <a:xfrm>
            <a:off x="9790882" y="2964517"/>
            <a:ext cx="1757417" cy="1850731"/>
          </a:xfrm>
          <a:prstGeom prst="rect">
            <a:avLst/>
          </a:prstGeom>
        </p:spPr>
      </p:pic>
      <p:cxnSp>
        <p:nvCxnSpPr>
          <p:cNvPr id="14" name="Straight Arrow Connector 13"/>
          <p:cNvCxnSpPr/>
          <p:nvPr/>
        </p:nvCxnSpPr>
        <p:spPr>
          <a:xfrm flipV="1">
            <a:off x="2640458" y="3380199"/>
            <a:ext cx="359596" cy="509683"/>
          </a:xfrm>
          <a:prstGeom prst="straightConnector1">
            <a:avLst/>
          </a:prstGeom>
          <a:ln w="28575">
            <a:headEnd type="diamond"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17" name="Straight Arrow Connector 16"/>
          <p:cNvCxnSpPr/>
          <p:nvPr/>
        </p:nvCxnSpPr>
        <p:spPr>
          <a:xfrm flipV="1">
            <a:off x="4438437" y="3450183"/>
            <a:ext cx="162206" cy="315791"/>
          </a:xfrm>
          <a:prstGeom prst="straightConnector1">
            <a:avLst/>
          </a:prstGeom>
          <a:ln w="28575">
            <a:headEnd type="diamond"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1" name="Straight Arrow Connector 20"/>
          <p:cNvCxnSpPr/>
          <p:nvPr/>
        </p:nvCxnSpPr>
        <p:spPr>
          <a:xfrm flipH="1" flipV="1">
            <a:off x="6472992" y="3064409"/>
            <a:ext cx="256581" cy="315790"/>
          </a:xfrm>
          <a:prstGeom prst="straightConnector1">
            <a:avLst/>
          </a:prstGeom>
          <a:ln w="28575">
            <a:headEnd type="diamond"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4" name="Straight Arrow Connector 23"/>
          <p:cNvCxnSpPr/>
          <p:nvPr/>
        </p:nvCxnSpPr>
        <p:spPr>
          <a:xfrm flipH="1" flipV="1">
            <a:off x="8496443" y="3380201"/>
            <a:ext cx="1294439" cy="1678793"/>
          </a:xfrm>
          <a:prstGeom prst="straightConnector1">
            <a:avLst/>
          </a:prstGeom>
          <a:ln w="28575">
            <a:headEnd type="diamond" w="med" len="med"/>
            <a:tailEnd type="triangle" w="med" len="med"/>
          </a:ln>
        </p:spPr>
        <p:style>
          <a:lnRef idx="1">
            <a:schemeClr val="accent2"/>
          </a:lnRef>
          <a:fillRef idx="0">
            <a:schemeClr val="accent2"/>
          </a:fillRef>
          <a:effectRef idx="0">
            <a:schemeClr val="accent2"/>
          </a:effectRef>
          <a:fontRef idx="minor">
            <a:schemeClr val="tx1"/>
          </a:fontRef>
        </p:style>
      </p:cxnSp>
      <p:cxnSp>
        <p:nvCxnSpPr>
          <p:cNvPr id="28" name="Straight Arrow Connector 27"/>
          <p:cNvCxnSpPr/>
          <p:nvPr/>
        </p:nvCxnSpPr>
        <p:spPr>
          <a:xfrm flipH="1">
            <a:off x="9114954" y="3064409"/>
            <a:ext cx="766701" cy="110300"/>
          </a:xfrm>
          <a:prstGeom prst="straightConnector1">
            <a:avLst/>
          </a:prstGeom>
          <a:ln w="28575">
            <a:headEnd type="diamond" w="med" len="med"/>
            <a:tailEnd type="triangle" w="med" len="med"/>
          </a:ln>
        </p:spPr>
        <p:style>
          <a:lnRef idx="1">
            <a:schemeClr val="accent2"/>
          </a:lnRef>
          <a:fillRef idx="0">
            <a:schemeClr val="accent2"/>
          </a:fillRef>
          <a:effectRef idx="0">
            <a:schemeClr val="accent2"/>
          </a:effectRef>
          <a:fontRef idx="minor">
            <a:schemeClr val="tx1"/>
          </a:fontRef>
        </p:style>
      </p:cxnSp>
      <p:sp>
        <p:nvSpPr>
          <p:cNvPr id="5" name="Slide Number Placeholder 4"/>
          <p:cNvSpPr>
            <a:spLocks noGrp="1"/>
          </p:cNvSpPr>
          <p:nvPr>
            <p:ph type="sldNum" sz="quarter" idx="12"/>
          </p:nvPr>
        </p:nvSpPr>
        <p:spPr/>
        <p:txBody>
          <a:bodyPr/>
          <a:lstStyle/>
          <a:p>
            <a:fld id="{FA1B90FA-9B2D-4AB8-AB7B-075CFE2BFDB3}" type="slidenum">
              <a:rPr lang="en-US" smtClean="0"/>
              <a:t>91</a:t>
            </a:fld>
            <a:endParaRPr lang="en-US"/>
          </a:p>
        </p:txBody>
      </p:sp>
    </p:spTree>
    <p:extLst>
      <p:ext uri="{BB962C8B-B14F-4D97-AF65-F5344CB8AC3E}">
        <p14:creationId xmlns:p14="http://schemas.microsoft.com/office/powerpoint/2010/main" val="1517099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ppt_x"/>
                                          </p:val>
                                        </p:tav>
                                        <p:tav tm="100000">
                                          <p:val>
                                            <p:strVal val="#ppt_x"/>
                                          </p:val>
                                        </p:tav>
                                      </p:tavLst>
                                    </p:anim>
                                    <p:anim calcmode="lin" valueType="num">
                                      <p:cBhvr additive="base">
                                        <p:cTn id="2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additive="base">
                                        <p:cTn id="41" dur="500" fill="hold"/>
                                        <p:tgtEl>
                                          <p:spTgt spid="24"/>
                                        </p:tgtEl>
                                        <p:attrNameLst>
                                          <p:attrName>ppt_x</p:attrName>
                                        </p:attrNameLst>
                                      </p:cBhvr>
                                      <p:tavLst>
                                        <p:tav tm="0">
                                          <p:val>
                                            <p:strVal val="#ppt_x"/>
                                          </p:val>
                                        </p:tav>
                                        <p:tav tm="100000">
                                          <p:val>
                                            <p:strVal val="#ppt_x"/>
                                          </p:val>
                                        </p:tav>
                                      </p:tavLst>
                                    </p:anim>
                                    <p:anim calcmode="lin" valueType="num">
                                      <p:cBhvr additive="base">
                                        <p:cTn id="4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ppt_x"/>
                                          </p:val>
                                        </p:tav>
                                        <p:tav tm="100000">
                                          <p:val>
                                            <p:strVal val="#ppt_x"/>
                                          </p:val>
                                        </p:tav>
                                      </p:tavLst>
                                    </p:anim>
                                    <p:anim calcmode="lin" valueType="num">
                                      <p:cBhvr additive="base">
                                        <p:cTn id="48" dur="500" fill="hold"/>
                                        <p:tgtEl>
                                          <p:spTgt spid="12"/>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additive="base">
                                        <p:cTn id="51" dur="500" fill="hold"/>
                                        <p:tgtEl>
                                          <p:spTgt spid="28"/>
                                        </p:tgtEl>
                                        <p:attrNameLst>
                                          <p:attrName>ppt_x</p:attrName>
                                        </p:attrNameLst>
                                      </p:cBhvr>
                                      <p:tavLst>
                                        <p:tav tm="0">
                                          <p:val>
                                            <p:strVal val="#ppt_x"/>
                                          </p:val>
                                        </p:tav>
                                        <p:tav tm="100000">
                                          <p:val>
                                            <p:strVal val="#ppt_x"/>
                                          </p:val>
                                        </p:tav>
                                      </p:tavLst>
                                    </p:anim>
                                    <p:anim calcmode="lin" valueType="num">
                                      <p:cBhvr additive="base">
                                        <p:cTn id="5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a:xfrm>
            <a:off x="221551" y="1179286"/>
            <a:ext cx="10956951" cy="601381"/>
          </a:xfrm>
        </p:spPr>
        <p:txBody>
          <a:bodyPr>
            <a:noAutofit/>
          </a:bodyPr>
          <a:lstStyle/>
          <a:p>
            <a:pPr marL="0" indent="0">
              <a:buNone/>
            </a:pPr>
            <a:r>
              <a:rPr lang="en-US" sz="2400" dirty="0" smtClean="0">
                <a:latin typeface="Microsoft YaHei" panose="020B0503020204020204" pitchFamily="34" charset="-122"/>
                <a:cs typeface="Arial" panose="020B0604020202020204" pitchFamily="34" charset="0"/>
              </a:rPr>
              <a:t>Word </a:t>
            </a:r>
            <a:r>
              <a:rPr lang="en-US" sz="2400" dirty="0">
                <a:latin typeface="Microsoft YaHei" panose="020B0503020204020204" pitchFamily="34" charset="-122"/>
                <a:cs typeface="Arial" panose="020B0604020202020204" pitchFamily="34" charset="0"/>
              </a:rPr>
              <a:t>Processing Syllabus Overview</a:t>
            </a:r>
            <a:endParaRPr lang="en-US" dirty="0">
              <a:effectLst>
                <a:outerShdw blurRad="38100" dist="38100" dir="2700000" algn="tl">
                  <a:srgbClr val="000000">
                    <a:alpha val="43137"/>
                  </a:srgbClr>
                </a:outerShdw>
              </a:effectLst>
              <a:latin typeface="Microsoft YaHei" panose="020B0503020204020204" pitchFamily="34" charset="-122"/>
              <a:cs typeface="Arial" panose="020B0604020202020204" pitchFamily="34"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7287332"/>
              </p:ext>
            </p:extLst>
          </p:nvPr>
        </p:nvGraphicFramePr>
        <p:xfrm>
          <a:off x="511603" y="1753555"/>
          <a:ext cx="11135360" cy="4907280"/>
        </p:xfrm>
        <a:graphic>
          <a:graphicData uri="http://schemas.openxmlformats.org/drawingml/2006/table">
            <a:tbl>
              <a:tblPr firstRow="1" bandRow="1">
                <a:tableStyleId>{B301B821-A1FF-4177-AEE7-76D212191A09}</a:tableStyleId>
              </a:tblPr>
              <a:tblGrid>
                <a:gridCol w="5567680">
                  <a:extLst>
                    <a:ext uri="{9D8B030D-6E8A-4147-A177-3AD203B41FA5}">
                      <a16:colId xmlns:a16="http://schemas.microsoft.com/office/drawing/2014/main" val="3633524634"/>
                    </a:ext>
                  </a:extLst>
                </a:gridCol>
                <a:gridCol w="5567680">
                  <a:extLst>
                    <a:ext uri="{9D8B030D-6E8A-4147-A177-3AD203B41FA5}">
                      <a16:colId xmlns:a16="http://schemas.microsoft.com/office/drawing/2014/main" val="338854771"/>
                    </a:ext>
                  </a:extLst>
                </a:gridCol>
              </a:tblGrid>
              <a:tr h="370840">
                <a:tc>
                  <a:txBody>
                    <a:bodyPr/>
                    <a:lstStyle/>
                    <a:p>
                      <a:pPr algn="ctr"/>
                      <a:r>
                        <a:rPr lang="en-US" sz="2000" kern="1200" dirty="0" smtClean="0">
                          <a:effectLst/>
                        </a:rPr>
                        <a:t>CATEGORY</a:t>
                      </a:r>
                      <a:endParaRPr lang="en-US" sz="2000" dirty="0">
                        <a:latin typeface="Microsoft YaHei" panose="020B0503020204020204" pitchFamily="34" charset="-122"/>
                        <a:cs typeface="Arial" panose="020B060402020202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kern="1200" dirty="0" smtClean="0">
                          <a:effectLst/>
                        </a:rPr>
                        <a:t>SKILL SET</a:t>
                      </a:r>
                      <a:endParaRPr lang="en-US" sz="2000" dirty="0" smtClean="0">
                        <a:latin typeface="Microsoft YaHei" panose="020B0503020204020204" pitchFamily="34" charset="-122"/>
                        <a:cs typeface="Arial" panose="020B0604020202020204" pitchFamily="34" charset="0"/>
                      </a:endParaRPr>
                    </a:p>
                  </a:txBody>
                  <a:tcPr/>
                </a:tc>
                <a:extLst>
                  <a:ext uri="{0D108BD9-81ED-4DB2-BD59-A6C34878D82A}">
                    <a16:rowId xmlns:a16="http://schemas.microsoft.com/office/drawing/2014/main" val="187981887"/>
                  </a:ext>
                </a:extLst>
              </a:tr>
              <a:tr h="370840">
                <a:tc>
                  <a:txBody>
                    <a:bodyPr/>
                    <a:lstStyle/>
                    <a:p>
                      <a:pPr marL="0" indent="0">
                        <a:buFont typeface="+mj-lt"/>
                        <a:buNone/>
                      </a:pPr>
                      <a:r>
                        <a:rPr lang="en-US" sz="2000" kern="1200" dirty="0" smtClean="0">
                          <a:effectLst/>
                        </a:rPr>
                        <a:t>1. Using the Application</a:t>
                      </a:r>
                      <a:br>
                        <a:rPr lang="en-US" sz="2000" kern="1200" dirty="0" smtClean="0">
                          <a:effectLst/>
                        </a:rPr>
                      </a:b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Working with Documents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Enhancing Productivity</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3871632162"/>
                  </a:ext>
                </a:extLst>
              </a:tr>
              <a:tr h="370840">
                <a:tc>
                  <a:txBody>
                    <a:bodyPr/>
                    <a:lstStyle/>
                    <a:p>
                      <a:pPr marL="0" indent="0">
                        <a:buFont typeface="+mj-lt"/>
                        <a:buNone/>
                      </a:pPr>
                      <a:r>
                        <a:rPr lang="en-US" sz="2000" kern="1200" dirty="0" smtClean="0">
                          <a:effectLst/>
                        </a:rPr>
                        <a:t>2. Document Creation</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Enter 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Select, Edit</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85098208"/>
                  </a:ext>
                </a:extLst>
              </a:tr>
              <a:tr h="370840">
                <a:tc>
                  <a:txBody>
                    <a:bodyPr/>
                    <a:lstStyle/>
                    <a:p>
                      <a:pPr marL="0" indent="0">
                        <a:buFont typeface="+mj-lt"/>
                        <a:buNone/>
                      </a:pPr>
                      <a:r>
                        <a:rPr lang="en-US" sz="2000" kern="1200" dirty="0" smtClean="0">
                          <a:effectLst/>
                        </a:rPr>
                        <a:t>3. Formatting</a:t>
                      </a:r>
                      <a:endParaRPr lang="en-US" sz="2000" dirty="0">
                        <a:latin typeface="Microsoft YaHei" panose="020B0503020204020204" pitchFamily="34" charset="-122"/>
                        <a:cs typeface="Arial" panose="020B0604020202020204" pitchFamily="34" charset="0"/>
                      </a:endParaRPr>
                    </a:p>
                  </a:txBody>
                  <a:tcPr>
                    <a:solidFill>
                      <a:schemeClr val="bg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Text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Paragraphs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effectLst/>
                        </a:rPr>
                        <a:t>Styles</a:t>
                      </a:r>
                      <a:endParaRPr lang="en-US" sz="2000" dirty="0" smtClean="0">
                        <a:latin typeface="Microsoft YaHei" panose="020B0503020204020204" pitchFamily="34" charset="-122"/>
                        <a:cs typeface="Arial" panose="020B0604020202020204" pitchFamily="34" charset="0"/>
                      </a:endParaRPr>
                    </a:p>
                  </a:txBody>
                  <a:tcPr>
                    <a:solidFill>
                      <a:schemeClr val="bg1"/>
                    </a:solidFill>
                  </a:tcPr>
                </a:tc>
                <a:extLst>
                  <a:ext uri="{0D108BD9-81ED-4DB2-BD59-A6C34878D82A}">
                    <a16:rowId xmlns:a16="http://schemas.microsoft.com/office/drawing/2014/main" val="1545009400"/>
                  </a:ext>
                </a:extLst>
              </a:tr>
              <a:tr h="879699">
                <a:tc>
                  <a:txBody>
                    <a:bodyPr/>
                    <a:lstStyle/>
                    <a:p>
                      <a:pPr marL="0" indent="0">
                        <a:buFont typeface="+mj-lt"/>
                        <a:buNone/>
                      </a:pPr>
                      <a:r>
                        <a:rPr lang="en-US" sz="2000" kern="1200" dirty="0" smtClean="0">
                          <a:effectLst/>
                        </a:rPr>
                        <a:t>4. Objects </a:t>
                      </a:r>
                      <a:endParaRPr lang="en-US" sz="2000" dirty="0">
                        <a:latin typeface="Microsoft YaHei" panose="020B0503020204020204" pitchFamily="34" charset="-122"/>
                        <a:cs typeface="Arial" panose="020B0604020202020204" pitchFamily="34" charset="0"/>
                      </a:endParaRPr>
                    </a:p>
                  </a:txBody>
                  <a:tcPr>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Creation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Table Formatting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smtClean="0"/>
                        <a:t>Graphical Objects</a:t>
                      </a:r>
                      <a:endParaRPr lang="en-US" sz="2000" dirty="0" smtClean="0">
                        <a:latin typeface="Microsoft YaHei" panose="020B0503020204020204" pitchFamily="34" charset="-122"/>
                        <a:cs typeface="Arial" panose="020B0604020202020204" pitchFamily="34" charset="0"/>
                      </a:endParaRPr>
                    </a:p>
                  </a:txBody>
                  <a:tcPr>
                    <a:noFill/>
                  </a:tcPr>
                </a:tc>
                <a:extLst>
                  <a:ext uri="{0D108BD9-81ED-4DB2-BD59-A6C34878D82A}">
                    <a16:rowId xmlns:a16="http://schemas.microsoft.com/office/drawing/2014/main" val="2712076393"/>
                  </a:ext>
                </a:extLst>
              </a:tr>
              <a:tr h="215779">
                <a:tc>
                  <a:txBody>
                    <a:bodyPr/>
                    <a:lstStyle/>
                    <a:p>
                      <a:pPr marL="0" indent="0">
                        <a:buFont typeface="+mj-lt"/>
                        <a:buNone/>
                      </a:pPr>
                      <a:r>
                        <a:rPr lang="en-US" sz="2000" kern="1200" dirty="0" smtClean="0">
                          <a:effectLst/>
                        </a:rPr>
                        <a:t>5. Mail Merge</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solidFill>
                      <a:srgbClr val="70AD47"/>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Preparation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Outputs</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solidFill>
                      <a:srgbClr val="70AD47"/>
                    </a:solidFill>
                  </a:tcPr>
                </a:tc>
                <a:extLst>
                  <a:ext uri="{0D108BD9-81ED-4DB2-BD59-A6C34878D82A}">
                    <a16:rowId xmlns:a16="http://schemas.microsoft.com/office/drawing/2014/main" val="1285953628"/>
                  </a:ext>
                </a:extLst>
              </a:tr>
              <a:tr h="370840">
                <a:tc>
                  <a:txBody>
                    <a:bodyPr/>
                    <a:lstStyle/>
                    <a:p>
                      <a:pPr marL="0" indent="0">
                        <a:buFont typeface="+mj-lt"/>
                        <a:buNone/>
                      </a:pPr>
                      <a:r>
                        <a:rPr lang="en-US" sz="2000" kern="1200" dirty="0" smtClean="0">
                          <a:effectLst/>
                        </a:rPr>
                        <a:t>6. Prepare Outputs </a:t>
                      </a:r>
                      <a:endParaRPr lang="en-US" sz="2000" b="0" i="0" kern="1200" dirty="0">
                        <a:solidFill>
                          <a:schemeClr val="dk1"/>
                        </a:solidFill>
                        <a:effectLst/>
                        <a:latin typeface="Microsoft YaHei" panose="020B0503020204020204" pitchFamily="34" charset="-122"/>
                        <a:ea typeface="+mn-ea"/>
                        <a:cs typeface="Arial" panose="020B0604020202020204" pitchFamily="34" charset="0"/>
                      </a:endParaRP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kern="1200" dirty="0" smtClean="0"/>
                        <a:t>Check and Print</a:t>
                      </a:r>
                      <a:endParaRPr lang="en-US" sz="2000" kern="1200" dirty="0" smtClean="0">
                        <a:solidFill>
                          <a:schemeClr val="dk1"/>
                        </a:solidFill>
                        <a:latin typeface="Microsoft YaHei" panose="020B0503020204020204" pitchFamily="34" charset="-122"/>
                        <a:ea typeface="+mn-ea"/>
                        <a:cs typeface="Arial" panose="020B0604020202020204" pitchFamily="34" charset="0"/>
                      </a:endParaRPr>
                    </a:p>
                  </a:txBody>
                  <a:tcPr/>
                </a:tc>
                <a:extLst>
                  <a:ext uri="{0D108BD9-81ED-4DB2-BD59-A6C34878D82A}">
                    <a16:rowId xmlns:a16="http://schemas.microsoft.com/office/drawing/2014/main" val="2984497286"/>
                  </a:ext>
                </a:extLst>
              </a:tr>
            </a:tbl>
          </a:graphicData>
        </a:graphic>
      </p:graphicFrame>
      <p:sp>
        <p:nvSpPr>
          <p:cNvPr id="3" name="Slide Number Placeholder 2"/>
          <p:cNvSpPr>
            <a:spLocks noGrp="1"/>
          </p:cNvSpPr>
          <p:nvPr>
            <p:ph type="sldNum" sz="quarter" idx="12"/>
          </p:nvPr>
        </p:nvSpPr>
        <p:spPr/>
        <p:txBody>
          <a:bodyPr/>
          <a:lstStyle/>
          <a:p>
            <a:fld id="{FA1B90FA-9B2D-4AB8-AB7B-075CFE2BFDB3}" type="slidenum">
              <a:rPr lang="en-US" smtClean="0"/>
              <a:t>92</a:t>
            </a:fld>
            <a:endParaRPr lang="en-US"/>
          </a:p>
        </p:txBody>
      </p:sp>
    </p:spTree>
    <p:extLst>
      <p:ext uri="{BB962C8B-B14F-4D97-AF65-F5344CB8AC3E}">
        <p14:creationId xmlns:p14="http://schemas.microsoft.com/office/powerpoint/2010/main" val="68742271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3" name="Rectangle 2"/>
          <p:cNvSpPr/>
          <p:nvPr/>
        </p:nvSpPr>
        <p:spPr>
          <a:xfrm>
            <a:off x="254876" y="1743625"/>
            <a:ext cx="1805623"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Introduction</a:t>
            </a:r>
          </a:p>
        </p:txBody>
      </p:sp>
      <p:sp>
        <p:nvSpPr>
          <p:cNvPr id="4" name="Rectangle 3"/>
          <p:cNvSpPr/>
          <p:nvPr/>
        </p:nvSpPr>
        <p:spPr>
          <a:xfrm>
            <a:off x="839056" y="2239366"/>
            <a:ext cx="11121716" cy="1200329"/>
          </a:xfrm>
          <a:prstGeom prst="rect">
            <a:avLst/>
          </a:prstGeom>
        </p:spPr>
        <p:txBody>
          <a:bodyPr wrap="square">
            <a:spAutoFit/>
          </a:bodyPr>
          <a:lstStyle/>
          <a:p>
            <a:pPr marL="285750" indent="-285750">
              <a:buFont typeface="Arial" panose="020B0604020202020204" pitchFamily="34" charset="0"/>
              <a:buChar char="•"/>
            </a:pPr>
            <a:r>
              <a:rPr lang="en-US" b="1" dirty="0">
                <a:solidFill>
                  <a:schemeClr val="accent1"/>
                </a:solidFill>
                <a:latin typeface="Microsoft YaHei" panose="020B0503020204020204" pitchFamily="34" charset="-122"/>
                <a:ea typeface="Microsoft YaHei" panose="020B0503020204020204" pitchFamily="34" charset="-122"/>
              </a:rPr>
              <a:t>Mail Merge is a useful tool that allows you to produce multiple letters</a:t>
            </a:r>
            <a:r>
              <a:rPr lang="en-US" dirty="0">
                <a:solidFill>
                  <a:srgbClr val="505860"/>
                </a:solidFill>
                <a:latin typeface="Microsoft YaHei" panose="020B0503020204020204" pitchFamily="34" charset="-122"/>
                <a:ea typeface="Microsoft YaHei" panose="020B0503020204020204" pitchFamily="34" charset="-122"/>
              </a:rPr>
              <a:t>, labels, envelopes, name tags, and more using information stored in a list, database, or spreadsheet. When performing a </a:t>
            </a:r>
            <a:r>
              <a:rPr lang="en-US" b="1" dirty="0">
                <a:solidFill>
                  <a:schemeClr val="accent1"/>
                </a:solidFill>
                <a:latin typeface="Microsoft YaHei" panose="020B0503020204020204" pitchFamily="34" charset="-122"/>
                <a:ea typeface="Microsoft YaHei" panose="020B0503020204020204" pitchFamily="34" charset="-122"/>
              </a:rPr>
              <a:t>Mail Merge</a:t>
            </a:r>
            <a:r>
              <a:rPr lang="en-US" dirty="0">
                <a:solidFill>
                  <a:srgbClr val="505860"/>
                </a:solidFill>
                <a:latin typeface="Microsoft YaHei" panose="020B0503020204020204" pitchFamily="34" charset="-122"/>
                <a:ea typeface="Microsoft YaHei" panose="020B0503020204020204" pitchFamily="34" charset="-122"/>
              </a:rPr>
              <a:t>, you will need a </a:t>
            </a:r>
            <a:r>
              <a:rPr lang="en-US" b="1" dirty="0">
                <a:solidFill>
                  <a:schemeClr val="accent1"/>
                </a:solidFill>
                <a:latin typeface="Microsoft YaHei" panose="020B0503020204020204" pitchFamily="34" charset="-122"/>
                <a:ea typeface="Microsoft YaHei" panose="020B0503020204020204" pitchFamily="34" charset="-122"/>
              </a:rPr>
              <a:t>Word document</a:t>
            </a:r>
            <a:r>
              <a:rPr lang="en-US" dirty="0">
                <a:solidFill>
                  <a:srgbClr val="505860"/>
                </a:solidFill>
                <a:latin typeface="Microsoft YaHei" panose="020B0503020204020204" pitchFamily="34" charset="-122"/>
                <a:ea typeface="Microsoft YaHei" panose="020B0503020204020204" pitchFamily="34" charset="-122"/>
              </a:rPr>
              <a:t> (you can start with an existing one or create a new one) and a </a:t>
            </a:r>
            <a:r>
              <a:rPr lang="en-US" b="1" dirty="0">
                <a:solidFill>
                  <a:schemeClr val="accent1"/>
                </a:solidFill>
                <a:latin typeface="Microsoft YaHei" panose="020B0503020204020204" pitchFamily="34" charset="-122"/>
                <a:ea typeface="Microsoft YaHei" panose="020B0503020204020204" pitchFamily="34" charset="-122"/>
              </a:rPr>
              <a:t>recipient list</a:t>
            </a:r>
            <a:r>
              <a:rPr lang="en-US" dirty="0">
                <a:solidFill>
                  <a:schemeClr val="accent1"/>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which is typically an</a:t>
            </a:r>
            <a:r>
              <a:rPr lang="en-US" dirty="0">
                <a:solidFill>
                  <a:schemeClr val="accent1"/>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Excel workbook</a:t>
            </a:r>
            <a:r>
              <a:rPr lang="en-US" dirty="0">
                <a:solidFill>
                  <a:schemeClr val="accent1"/>
                </a:solidFill>
                <a:latin typeface="Microsoft YaHei" panose="020B0503020204020204" pitchFamily="34" charset="-122"/>
                <a:ea typeface="Microsoft YaHei" panose="020B0503020204020204" pitchFamily="34" charset="-122"/>
              </a:rPr>
              <a:t>.</a:t>
            </a:r>
            <a:endParaRPr lang="th-TH" dirty="0">
              <a:solidFill>
                <a:schemeClr val="accent1"/>
              </a:solidFill>
              <a:latin typeface="Microsoft YaHei" panose="020B0503020204020204" pitchFamily="34" charset="-122"/>
              <a:ea typeface="Microsoft YaHei" panose="020B0503020204020204" pitchFamily="34" charset="-122"/>
            </a:endParaRPr>
          </a:p>
        </p:txBody>
      </p:sp>
      <p:pic>
        <p:nvPicPr>
          <p:cNvPr id="10" name="Picture 9"/>
          <p:cNvPicPr>
            <a:picLocks noChangeAspect="1"/>
          </p:cNvPicPr>
          <p:nvPr/>
        </p:nvPicPr>
        <p:blipFill rotWithShape="1">
          <a:blip r:embed="rId3"/>
          <a:srcRect r="55833" b="59382"/>
          <a:stretch/>
        </p:blipFill>
        <p:spPr>
          <a:xfrm>
            <a:off x="1556259" y="3684193"/>
            <a:ext cx="1938341" cy="2436541"/>
          </a:xfrm>
          <a:prstGeom prst="rect">
            <a:avLst/>
          </a:prstGeom>
        </p:spPr>
      </p:pic>
      <p:pic>
        <p:nvPicPr>
          <p:cNvPr id="13" name="Picture 12"/>
          <p:cNvPicPr>
            <a:picLocks noChangeAspect="1"/>
          </p:cNvPicPr>
          <p:nvPr/>
        </p:nvPicPr>
        <p:blipFill rotWithShape="1">
          <a:blip r:embed="rId3"/>
          <a:srcRect l="51368" b="59382"/>
          <a:stretch/>
        </p:blipFill>
        <p:spPr>
          <a:xfrm>
            <a:off x="4265605" y="3684193"/>
            <a:ext cx="2134309" cy="2436541"/>
          </a:xfrm>
          <a:prstGeom prst="rect">
            <a:avLst/>
          </a:prstGeom>
        </p:spPr>
      </p:pic>
      <p:pic>
        <p:nvPicPr>
          <p:cNvPr id="14" name="Picture 13"/>
          <p:cNvPicPr>
            <a:picLocks noChangeAspect="1"/>
          </p:cNvPicPr>
          <p:nvPr/>
        </p:nvPicPr>
        <p:blipFill rotWithShape="1">
          <a:blip r:embed="rId3"/>
          <a:srcRect l="20885" t="58846" r="31338"/>
          <a:stretch/>
        </p:blipFill>
        <p:spPr>
          <a:xfrm>
            <a:off x="7941924" y="3535326"/>
            <a:ext cx="2578813" cy="3036220"/>
          </a:xfrm>
          <a:prstGeom prst="rect">
            <a:avLst/>
          </a:prstGeom>
        </p:spPr>
      </p:pic>
      <p:pic>
        <p:nvPicPr>
          <p:cNvPr id="28676" name="Picture 4" descr="ผลการค้นหารูปภาพสำหรับ +"/>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4600" y="4336332"/>
            <a:ext cx="896936" cy="893214"/>
          </a:xfrm>
          <a:prstGeom prst="rect">
            <a:avLst/>
          </a:prstGeom>
          <a:noFill/>
          <a:extLst>
            <a:ext uri="{909E8E84-426E-40DD-AFC4-6F175D3DCCD1}">
              <a14:hiddenFill xmlns:a14="http://schemas.microsoft.com/office/drawing/2010/main">
                <a:solidFill>
                  <a:srgbClr val="FFFFFF"/>
                </a:solidFill>
              </a14:hiddenFill>
            </a:ext>
          </a:extLst>
        </p:spPr>
      </p:pic>
      <p:pic>
        <p:nvPicPr>
          <p:cNvPr id="28678" name="Picture 6" descr="ผลการค้นหารูปภาพสำหรับ ="/>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300" t="23704" r="14606" b="20968"/>
          <a:stretch/>
        </p:blipFill>
        <p:spPr bwMode="auto">
          <a:xfrm>
            <a:off x="6652680" y="4294996"/>
            <a:ext cx="1289244" cy="975886"/>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93</a:t>
            </a:fld>
            <a:endParaRPr lang="en-US"/>
          </a:p>
        </p:txBody>
      </p:sp>
    </p:spTree>
    <p:extLst>
      <p:ext uri="{BB962C8B-B14F-4D97-AF65-F5344CB8AC3E}">
        <p14:creationId xmlns:p14="http://schemas.microsoft.com/office/powerpoint/2010/main" val="1017395943"/>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3" name="Rectangle 2"/>
          <p:cNvSpPr/>
          <p:nvPr/>
        </p:nvSpPr>
        <p:spPr>
          <a:xfrm>
            <a:off x="254876" y="1743625"/>
            <a:ext cx="2564163" cy="400110"/>
          </a:xfrm>
          <a:prstGeom prst="rect">
            <a:avLst/>
          </a:prstGeom>
        </p:spPr>
        <p:txBody>
          <a:bodyPr wrap="none">
            <a:spAutoFit/>
          </a:bodyPr>
          <a:lstStyle/>
          <a:p>
            <a:pPr fontAlgn="base"/>
            <a:r>
              <a:rPr lang="en-US" sz="2000" b="1" dirty="0">
                <a:latin typeface="Microsoft YaHei" panose="020B0503020204020204" pitchFamily="34" charset="-122"/>
                <a:ea typeface="Microsoft YaHei" panose="020B0503020204020204" pitchFamily="34" charset="-122"/>
                <a:cs typeface="Arial" panose="020B0604020202020204" pitchFamily="34" charset="0"/>
              </a:rPr>
              <a:t>To use Mail Merge</a:t>
            </a:r>
          </a:p>
        </p:txBody>
      </p:sp>
      <p:sp>
        <p:nvSpPr>
          <p:cNvPr id="5" name="Rectangle 4"/>
          <p:cNvSpPr/>
          <p:nvPr/>
        </p:nvSpPr>
        <p:spPr>
          <a:xfrm>
            <a:off x="561655" y="2239366"/>
            <a:ext cx="11286102" cy="646331"/>
          </a:xfrm>
          <a:prstGeom prst="rect">
            <a:avLst/>
          </a:prstGeom>
        </p:spPr>
        <p:txBody>
          <a:bodyPr wrap="square">
            <a:spAutoFit/>
          </a:bodyPr>
          <a:lstStyle/>
          <a:p>
            <a:pPr fontAlgn="base">
              <a:buFont typeface="+mj-lt"/>
              <a:buAutoNum type="arabicPeriod"/>
            </a:pPr>
            <a:r>
              <a:rPr lang="en-US" dirty="0">
                <a:solidFill>
                  <a:srgbClr val="505860"/>
                </a:solidFill>
                <a:latin typeface="Microsoft YaHei" panose="020B0503020204020204" pitchFamily="34" charset="-122"/>
                <a:ea typeface="Microsoft YaHei" panose="020B0503020204020204" pitchFamily="34" charset="-122"/>
              </a:rPr>
              <a:t>Open an </a:t>
            </a:r>
            <a:r>
              <a:rPr lang="en-US" b="1" dirty="0">
                <a:solidFill>
                  <a:schemeClr val="accent1"/>
                </a:solidFill>
                <a:latin typeface="Microsoft YaHei" panose="020B0503020204020204" pitchFamily="34" charset="-122"/>
                <a:ea typeface="Microsoft YaHei" panose="020B0503020204020204" pitchFamily="34" charset="-122"/>
              </a:rPr>
              <a:t>existing</a:t>
            </a:r>
            <a:r>
              <a:rPr lang="en-US" dirty="0">
                <a:solidFill>
                  <a:srgbClr val="505860"/>
                </a:solidFill>
                <a:latin typeface="Microsoft YaHei" panose="020B0503020204020204" pitchFamily="34" charset="-122"/>
                <a:ea typeface="Microsoft YaHei" panose="020B0503020204020204" pitchFamily="34" charset="-122"/>
              </a:rPr>
              <a:t> Word document, or create a </a:t>
            </a:r>
            <a:r>
              <a:rPr lang="en-US" b="1" dirty="0">
                <a:solidFill>
                  <a:schemeClr val="accent1"/>
                </a:solidFill>
                <a:latin typeface="Microsoft YaHei" panose="020B0503020204020204" pitchFamily="34" charset="-122"/>
                <a:ea typeface="Microsoft YaHei" panose="020B0503020204020204" pitchFamily="34" charset="-122"/>
              </a:rPr>
              <a:t>new</a:t>
            </a:r>
            <a:r>
              <a:rPr lang="en-US" dirty="0">
                <a:solidFill>
                  <a:srgbClr val="505860"/>
                </a:solidFill>
                <a:latin typeface="Microsoft YaHei" panose="020B0503020204020204" pitchFamily="34" charset="-122"/>
                <a:ea typeface="Microsoft YaHei" panose="020B0503020204020204" pitchFamily="34" charset="-122"/>
              </a:rPr>
              <a:t> </a:t>
            </a:r>
            <a:r>
              <a:rPr lang="en-US" dirty="0" smtClean="0">
                <a:solidFill>
                  <a:srgbClr val="505860"/>
                </a:solidFill>
                <a:latin typeface="Microsoft YaHei" panose="020B0503020204020204" pitchFamily="34" charset="-122"/>
                <a:ea typeface="Microsoft YaHei" panose="020B0503020204020204" pitchFamily="34" charset="-122"/>
              </a:rPr>
              <a:t>one. From </a:t>
            </a:r>
            <a:r>
              <a:rPr lang="en-US" dirty="0">
                <a:solidFill>
                  <a:srgbClr val="505860"/>
                </a:solidFill>
                <a:latin typeface="Microsoft YaHei" panose="020B0503020204020204" pitchFamily="34" charset="-122"/>
                <a:ea typeface="Microsoft YaHei" panose="020B0503020204020204" pitchFamily="34" charset="-122"/>
              </a:rPr>
              <a:t>the </a:t>
            </a:r>
            <a:r>
              <a:rPr lang="en-US" b="1" dirty="0">
                <a:solidFill>
                  <a:schemeClr val="accent1"/>
                </a:solidFill>
                <a:latin typeface="Microsoft YaHei" panose="020B0503020204020204" pitchFamily="34" charset="-122"/>
                <a:ea typeface="Microsoft YaHei" panose="020B0503020204020204" pitchFamily="34" charset="-122"/>
              </a:rPr>
              <a:t>Mailings</a:t>
            </a:r>
            <a:r>
              <a:rPr lang="en-US" dirty="0">
                <a:solidFill>
                  <a:srgbClr val="505860"/>
                </a:solidFill>
                <a:latin typeface="Microsoft YaHei" panose="020B0503020204020204" pitchFamily="34" charset="-122"/>
                <a:ea typeface="Microsoft YaHei" panose="020B0503020204020204" pitchFamily="34" charset="-122"/>
              </a:rPr>
              <a:t> tab, click the </a:t>
            </a:r>
            <a:r>
              <a:rPr lang="en-US" b="1" dirty="0">
                <a:solidFill>
                  <a:schemeClr val="accent1"/>
                </a:solidFill>
                <a:latin typeface="Microsoft YaHei" panose="020B0503020204020204" pitchFamily="34" charset="-122"/>
                <a:ea typeface="Microsoft YaHei" panose="020B0503020204020204" pitchFamily="34" charset="-122"/>
              </a:rPr>
              <a:t>Start</a:t>
            </a:r>
            <a:r>
              <a:rPr lang="en-US" b="1" dirty="0">
                <a:solidFill>
                  <a:srgbClr val="505860"/>
                </a:solidFill>
                <a:latin typeface="Microsoft YaHei" panose="020B0503020204020204" pitchFamily="34" charset="-122"/>
                <a:ea typeface="Microsoft YaHei" panose="020B0503020204020204" pitchFamily="34" charset="-122"/>
              </a:rPr>
              <a:t> </a:t>
            </a:r>
            <a:r>
              <a:rPr lang="en-US" b="1" dirty="0">
                <a:solidFill>
                  <a:schemeClr val="accent1"/>
                </a:solidFill>
                <a:latin typeface="Microsoft YaHei" panose="020B0503020204020204" pitchFamily="34" charset="-122"/>
                <a:ea typeface="Microsoft YaHei" panose="020B0503020204020204" pitchFamily="34" charset="-122"/>
              </a:rPr>
              <a:t>Mail Merge</a:t>
            </a:r>
            <a:r>
              <a:rPr lang="en-US" dirty="0">
                <a:solidFill>
                  <a:srgbClr val="505860"/>
                </a:solidFill>
                <a:latin typeface="Microsoft YaHei" panose="020B0503020204020204" pitchFamily="34" charset="-122"/>
                <a:ea typeface="Microsoft YaHei" panose="020B0503020204020204" pitchFamily="34" charset="-122"/>
              </a:rPr>
              <a:t> command and select </a:t>
            </a:r>
            <a:r>
              <a:rPr lang="en-US" b="1" dirty="0">
                <a:solidFill>
                  <a:schemeClr val="accent1"/>
                </a:solidFill>
                <a:latin typeface="Microsoft YaHei" panose="020B0503020204020204" pitchFamily="34" charset="-122"/>
                <a:ea typeface="Microsoft YaHei" panose="020B0503020204020204" pitchFamily="34" charset="-122"/>
              </a:rPr>
              <a:t>Step-by-Step Mail Merge Wizard</a:t>
            </a:r>
            <a:r>
              <a:rPr lang="en-US" dirty="0">
                <a:solidFill>
                  <a:srgbClr val="505860"/>
                </a:solidFill>
                <a:latin typeface="Microsoft YaHei" panose="020B0503020204020204" pitchFamily="34" charset="-122"/>
                <a:ea typeface="Microsoft YaHei" panose="020B0503020204020204" pitchFamily="34" charset="-122"/>
              </a:rPr>
              <a:t> from the drop-down menu.</a:t>
            </a:r>
            <a:endParaRPr lang="en-US" b="0" i="0" dirty="0">
              <a:solidFill>
                <a:srgbClr val="505860"/>
              </a:solidFill>
              <a:effectLst/>
              <a:latin typeface="Microsoft YaHei" panose="020B0503020204020204" pitchFamily="34" charset="-122"/>
              <a:ea typeface="Microsoft YaHei" panose="020B0503020204020204" pitchFamily="34" charset="-122"/>
            </a:endParaRPr>
          </a:p>
        </p:txBody>
      </p:sp>
      <p:pic>
        <p:nvPicPr>
          <p:cNvPr id="6" name="Picture 5"/>
          <p:cNvPicPr>
            <a:picLocks noChangeAspect="1"/>
          </p:cNvPicPr>
          <p:nvPr/>
        </p:nvPicPr>
        <p:blipFill>
          <a:blip r:embed="rId3"/>
          <a:stretch>
            <a:fillRect/>
          </a:stretch>
        </p:blipFill>
        <p:spPr>
          <a:xfrm>
            <a:off x="561655" y="2885697"/>
            <a:ext cx="6239837" cy="3709297"/>
          </a:xfrm>
          <a:prstGeom prst="rect">
            <a:avLst/>
          </a:prstGeom>
        </p:spPr>
      </p:pic>
      <p:sp>
        <p:nvSpPr>
          <p:cNvPr id="7" name="Rectangle 6"/>
          <p:cNvSpPr/>
          <p:nvPr/>
        </p:nvSpPr>
        <p:spPr>
          <a:xfrm>
            <a:off x="6801492" y="5271555"/>
            <a:ext cx="4905852" cy="1323439"/>
          </a:xfrm>
          <a:prstGeom prst="rect">
            <a:avLst/>
          </a:prstGeom>
        </p:spPr>
        <p:txBody>
          <a:bodyPr wrap="square">
            <a:spAutoFit/>
          </a:bodyPr>
          <a:lstStyle/>
          <a:p>
            <a:r>
              <a:rPr lang="en-US" sz="1600" i="1" dirty="0">
                <a:solidFill>
                  <a:srgbClr val="505860"/>
                </a:solidFill>
                <a:latin typeface="Microsoft YaHei" panose="020B0503020204020204" pitchFamily="34" charset="-122"/>
                <a:ea typeface="Microsoft YaHei" panose="020B0503020204020204" pitchFamily="34" charset="-122"/>
              </a:rPr>
              <a:t>The Mail Merge pane will appear and guide you through the </a:t>
            </a:r>
            <a:r>
              <a:rPr lang="en-US" sz="1600" b="1" i="1" dirty="0">
                <a:solidFill>
                  <a:schemeClr val="accent1"/>
                </a:solidFill>
                <a:latin typeface="Microsoft YaHei" panose="020B0503020204020204" pitchFamily="34" charset="-122"/>
                <a:ea typeface="Microsoft YaHei" panose="020B0503020204020204" pitchFamily="34" charset="-122"/>
              </a:rPr>
              <a:t>six main steps to complete </a:t>
            </a:r>
            <a:r>
              <a:rPr lang="en-US" sz="1600" i="1" dirty="0">
                <a:solidFill>
                  <a:srgbClr val="505860"/>
                </a:solidFill>
                <a:latin typeface="Microsoft YaHei" panose="020B0503020204020204" pitchFamily="34" charset="-122"/>
                <a:ea typeface="Microsoft YaHei" panose="020B0503020204020204" pitchFamily="34" charset="-122"/>
              </a:rPr>
              <a:t>a merge. The following example demonstrates how to create a form letter and merge the letter with a recipient list.</a:t>
            </a:r>
            <a:endParaRPr lang="th-TH" sz="1600" i="1" dirty="0">
              <a:solidFill>
                <a:srgbClr val="505860"/>
              </a:solidFill>
              <a:latin typeface="Microsoft YaHei" panose="020B0503020204020204" pitchFamily="34" charset="-122"/>
              <a:ea typeface="Microsoft YaHei" panose="020B0503020204020204" pitchFamily="34" charset="-122"/>
            </a:endParaRPr>
          </a:p>
        </p:txBody>
      </p:sp>
      <p:sp>
        <p:nvSpPr>
          <p:cNvPr id="4" name="Slide Number Placeholder 3"/>
          <p:cNvSpPr>
            <a:spLocks noGrp="1"/>
          </p:cNvSpPr>
          <p:nvPr>
            <p:ph type="sldNum" sz="quarter" idx="12"/>
          </p:nvPr>
        </p:nvSpPr>
        <p:spPr/>
        <p:txBody>
          <a:bodyPr/>
          <a:lstStyle/>
          <a:p>
            <a:fld id="{FA1B90FA-9B2D-4AB8-AB7B-075CFE2BFDB3}" type="slidenum">
              <a:rPr lang="en-US" smtClean="0"/>
              <a:t>94</a:t>
            </a:fld>
            <a:endParaRPr lang="en-US"/>
          </a:p>
        </p:txBody>
      </p:sp>
    </p:spTree>
    <p:extLst>
      <p:ext uri="{BB962C8B-B14F-4D97-AF65-F5344CB8AC3E}">
        <p14:creationId xmlns:p14="http://schemas.microsoft.com/office/powerpoint/2010/main" val="288059187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1" name="Rectangle 30"/>
          <p:cNvSpPr/>
          <p:nvPr/>
        </p:nvSpPr>
        <p:spPr>
          <a:xfrm>
            <a:off x="254876" y="1906154"/>
            <a:ext cx="5558160" cy="1754326"/>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From the Mail Merge task pane on the right side of the Word window, choose the </a:t>
            </a:r>
            <a:r>
              <a:rPr lang="en-US" b="1" dirty="0">
                <a:solidFill>
                  <a:schemeClr val="accent1"/>
                </a:solidFill>
                <a:latin typeface="Microsoft YaHei" panose="020B0503020204020204" pitchFamily="34" charset="-122"/>
                <a:ea typeface="Microsoft YaHei" panose="020B0503020204020204" pitchFamily="34" charset="-122"/>
              </a:rPr>
              <a:t>type</a:t>
            </a:r>
            <a:r>
              <a:rPr lang="en-US" dirty="0">
                <a:solidFill>
                  <a:srgbClr val="505860"/>
                </a:solidFill>
                <a:latin typeface="Microsoft YaHei" panose="020B0503020204020204" pitchFamily="34" charset="-122"/>
                <a:ea typeface="Microsoft YaHei" panose="020B0503020204020204" pitchFamily="34" charset="-122"/>
              </a:rPr>
              <a:t> of document you want to create. In our example, we'll select </a:t>
            </a:r>
            <a:r>
              <a:rPr lang="en-US" b="1" u="sng" dirty="0">
                <a:solidFill>
                  <a:schemeClr val="accent1"/>
                </a:solidFill>
                <a:latin typeface="Microsoft YaHei" panose="020B0503020204020204" pitchFamily="34" charset="-122"/>
                <a:ea typeface="Microsoft YaHei" panose="020B0503020204020204" pitchFamily="34" charset="-122"/>
              </a:rPr>
              <a:t>Letters</a:t>
            </a:r>
            <a:r>
              <a:rPr lang="en-US" dirty="0">
                <a:solidFill>
                  <a:srgbClr val="505860"/>
                </a:solidFill>
                <a:latin typeface="Microsoft YaHei" panose="020B0503020204020204" pitchFamily="34" charset="-122"/>
                <a:ea typeface="Microsoft YaHei" panose="020B0503020204020204" pitchFamily="34" charset="-122"/>
              </a:rPr>
              <a:t>. </a:t>
            </a:r>
            <a:endParaRPr lang="en-US" dirty="0" smtClean="0">
              <a:solidFill>
                <a:srgbClr val="505860"/>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smtClean="0">
                <a:solidFill>
                  <a:srgbClr val="505860"/>
                </a:solidFill>
                <a:latin typeface="Microsoft YaHei" panose="020B0503020204020204" pitchFamily="34" charset="-122"/>
                <a:ea typeface="Microsoft YaHei" panose="020B0503020204020204" pitchFamily="34" charset="-122"/>
              </a:rPr>
              <a:t>Then </a:t>
            </a:r>
            <a:r>
              <a:rPr lang="en-US" dirty="0">
                <a:solidFill>
                  <a:srgbClr val="505860"/>
                </a:solidFill>
                <a:latin typeface="Microsoft YaHei" panose="020B0503020204020204" pitchFamily="34" charset="-122"/>
                <a:ea typeface="Microsoft YaHei" panose="020B0503020204020204" pitchFamily="34" charset="-122"/>
              </a:rPr>
              <a:t>click </a:t>
            </a:r>
            <a:r>
              <a:rPr lang="en-US" b="1" dirty="0">
                <a:solidFill>
                  <a:schemeClr val="accent1"/>
                </a:solidFill>
                <a:latin typeface="Microsoft YaHei" panose="020B0503020204020204" pitchFamily="34" charset="-122"/>
                <a:ea typeface="Microsoft YaHei" panose="020B0503020204020204" pitchFamily="34" charset="-122"/>
              </a:rPr>
              <a:t>Next: Starting document</a:t>
            </a:r>
            <a:r>
              <a:rPr lang="en-US" dirty="0">
                <a:solidFill>
                  <a:srgbClr val="505860"/>
                </a:solidFill>
                <a:latin typeface="Microsoft YaHei" panose="020B0503020204020204" pitchFamily="34" charset="-122"/>
                <a:ea typeface="Microsoft YaHei" panose="020B0503020204020204" pitchFamily="34" charset="-122"/>
              </a:rPr>
              <a:t> to move to Step 2.</a:t>
            </a:r>
            <a:endParaRPr lang="th-TH" dirty="0">
              <a:latin typeface="Microsoft YaHei" panose="020B0503020204020204" pitchFamily="34" charset="-122"/>
              <a:ea typeface="Microsoft YaHei" panose="020B0503020204020204" pitchFamily="34" charset="-122"/>
            </a:endParaRPr>
          </a:p>
        </p:txBody>
      </p:sp>
      <p:pic>
        <p:nvPicPr>
          <p:cNvPr id="32" name="Picture 31"/>
          <p:cNvPicPr>
            <a:picLocks noChangeAspect="1"/>
          </p:cNvPicPr>
          <p:nvPr/>
        </p:nvPicPr>
        <p:blipFill rotWithShape="1">
          <a:blip r:embed="rId3"/>
          <a:srcRect t="25837"/>
          <a:stretch/>
        </p:blipFill>
        <p:spPr>
          <a:xfrm>
            <a:off x="5923723" y="1758455"/>
            <a:ext cx="3222606" cy="5066750"/>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95</a:t>
            </a:fld>
            <a:endParaRPr lang="en-US"/>
          </a:p>
        </p:txBody>
      </p:sp>
    </p:spTree>
    <p:extLst>
      <p:ext uri="{BB962C8B-B14F-4D97-AF65-F5344CB8AC3E}">
        <p14:creationId xmlns:p14="http://schemas.microsoft.com/office/powerpoint/2010/main" val="316332832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8" name="Rectangle 17"/>
          <p:cNvSpPr/>
          <p:nvPr/>
        </p:nvSpPr>
        <p:spPr>
          <a:xfrm>
            <a:off x="254876" y="1906154"/>
            <a:ext cx="5558160" cy="923330"/>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Select Use the </a:t>
            </a:r>
            <a:r>
              <a:rPr lang="en-US" b="1" dirty="0">
                <a:solidFill>
                  <a:schemeClr val="accent1"/>
                </a:solidFill>
                <a:latin typeface="Microsoft YaHei" panose="020B0503020204020204" pitchFamily="34" charset="-122"/>
                <a:ea typeface="Microsoft YaHei" panose="020B0503020204020204" pitchFamily="34" charset="-122"/>
              </a:rPr>
              <a:t>current document, </a:t>
            </a:r>
            <a:endParaRPr lang="en-US" b="1" dirty="0" smtClean="0">
              <a:solidFill>
                <a:schemeClr val="accent1"/>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smtClean="0">
                <a:solidFill>
                  <a:srgbClr val="505860"/>
                </a:solidFill>
                <a:latin typeface="Microsoft YaHei" panose="020B0503020204020204" pitchFamily="34" charset="-122"/>
                <a:ea typeface="Microsoft YaHei" panose="020B0503020204020204" pitchFamily="34" charset="-122"/>
              </a:rPr>
              <a:t>then </a:t>
            </a:r>
            <a:r>
              <a:rPr lang="en-US" dirty="0">
                <a:solidFill>
                  <a:srgbClr val="505860"/>
                </a:solidFill>
                <a:latin typeface="Microsoft YaHei" panose="020B0503020204020204" pitchFamily="34" charset="-122"/>
                <a:ea typeface="Microsoft YaHei" panose="020B0503020204020204" pitchFamily="34" charset="-122"/>
              </a:rPr>
              <a:t>click Next: Select recipients to move to Step 3.</a:t>
            </a:r>
          </a:p>
        </p:txBody>
      </p:sp>
      <p:pic>
        <p:nvPicPr>
          <p:cNvPr id="5" name="Picture 4"/>
          <p:cNvPicPr>
            <a:picLocks noChangeAspect="1"/>
          </p:cNvPicPr>
          <p:nvPr/>
        </p:nvPicPr>
        <p:blipFill>
          <a:blip r:embed="rId3"/>
          <a:stretch>
            <a:fillRect/>
          </a:stretch>
        </p:blipFill>
        <p:spPr>
          <a:xfrm>
            <a:off x="5715000" y="1758455"/>
            <a:ext cx="3430035" cy="5051506"/>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96</a:t>
            </a:fld>
            <a:endParaRPr lang="en-US"/>
          </a:p>
        </p:txBody>
      </p:sp>
    </p:spTree>
    <p:extLst>
      <p:ext uri="{BB962C8B-B14F-4D97-AF65-F5344CB8AC3E}">
        <p14:creationId xmlns:p14="http://schemas.microsoft.com/office/powerpoint/2010/main" val="285320206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18" name="Rectangle 17"/>
          <p:cNvSpPr/>
          <p:nvPr/>
        </p:nvSpPr>
        <p:spPr>
          <a:xfrm>
            <a:off x="254876" y="1906154"/>
            <a:ext cx="5558160" cy="2585323"/>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Now you'll need an address list so Word can automatically place each </a:t>
            </a:r>
            <a:r>
              <a:rPr lang="en-US" b="1" dirty="0">
                <a:solidFill>
                  <a:schemeClr val="accent1"/>
                </a:solidFill>
                <a:latin typeface="Microsoft YaHei" panose="020B0503020204020204" pitchFamily="34" charset="-122"/>
                <a:ea typeface="Microsoft YaHei" panose="020B0503020204020204" pitchFamily="34" charset="-122"/>
              </a:rPr>
              <a:t>address into the document</a:t>
            </a:r>
            <a:r>
              <a:rPr lang="en-US" dirty="0">
                <a:solidFill>
                  <a:srgbClr val="505860"/>
                </a:solidFill>
                <a:latin typeface="Microsoft YaHei" panose="020B0503020204020204" pitchFamily="34" charset="-122"/>
                <a:ea typeface="Microsoft YaHei" panose="020B0503020204020204" pitchFamily="34" charset="-122"/>
              </a:rPr>
              <a:t>. The list can be in an existing file, such as an Excel workbook, or you can type a new address list from within the Mail Merge Wizard</a:t>
            </a:r>
            <a:r>
              <a:rPr lang="en-US" dirty="0" smtClean="0">
                <a:solidFill>
                  <a:srgbClr val="505860"/>
                </a:solidFill>
                <a:latin typeface="Microsoft YaHei" panose="020B0503020204020204" pitchFamily="34" charset="-122"/>
                <a:ea typeface="Microsoft YaHei" panose="020B0503020204020204" pitchFamily="34" charset="-122"/>
              </a:rPr>
              <a:t>.</a:t>
            </a:r>
          </a:p>
          <a:p>
            <a:pPr marL="285750" indent="-285750">
              <a:buFont typeface="Arial" panose="020B0604020202020204" pitchFamily="34" charset="0"/>
              <a:buChar char="•"/>
            </a:pPr>
            <a:endParaRPr lang="en-US" dirty="0">
              <a:solidFill>
                <a:srgbClr val="505860"/>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Select Use an existing list, </a:t>
            </a:r>
            <a:endParaRPr lang="en-US" dirty="0" smtClean="0">
              <a:solidFill>
                <a:srgbClr val="505860"/>
              </a:solidFill>
              <a:latin typeface="Microsoft YaHei" panose="020B0503020204020204" pitchFamily="34" charset="-122"/>
              <a:ea typeface="Microsoft YaHei" panose="020B0503020204020204" pitchFamily="34" charset="-122"/>
            </a:endParaRPr>
          </a:p>
          <a:p>
            <a:pPr marL="285750" indent="-285750">
              <a:buFont typeface="Arial" panose="020B0604020202020204" pitchFamily="34" charset="0"/>
              <a:buChar char="•"/>
            </a:pPr>
            <a:r>
              <a:rPr lang="en-US" dirty="0" smtClean="0">
                <a:solidFill>
                  <a:srgbClr val="505860"/>
                </a:solidFill>
                <a:latin typeface="Microsoft YaHei" panose="020B0503020204020204" pitchFamily="34" charset="-122"/>
                <a:ea typeface="Microsoft YaHei" panose="020B0503020204020204" pitchFamily="34" charset="-122"/>
              </a:rPr>
              <a:t>then </a:t>
            </a:r>
            <a:r>
              <a:rPr lang="en-US" dirty="0">
                <a:solidFill>
                  <a:srgbClr val="505860"/>
                </a:solidFill>
                <a:latin typeface="Microsoft YaHei" panose="020B0503020204020204" pitchFamily="34" charset="-122"/>
                <a:ea typeface="Microsoft YaHei" panose="020B0503020204020204" pitchFamily="34" charset="-122"/>
              </a:rPr>
              <a:t>click </a:t>
            </a:r>
            <a:r>
              <a:rPr lang="en-US" b="1" dirty="0">
                <a:solidFill>
                  <a:schemeClr val="accent1"/>
                </a:solidFill>
                <a:latin typeface="Microsoft YaHei" panose="020B0503020204020204" pitchFamily="34" charset="-122"/>
                <a:ea typeface="Microsoft YaHei" panose="020B0503020204020204" pitchFamily="34" charset="-122"/>
              </a:rPr>
              <a:t>Browse</a:t>
            </a:r>
            <a:r>
              <a:rPr lang="en-US" dirty="0">
                <a:solidFill>
                  <a:srgbClr val="505860"/>
                </a:solidFill>
                <a:latin typeface="Microsoft YaHei" panose="020B0503020204020204" pitchFamily="34" charset="-122"/>
                <a:ea typeface="Microsoft YaHei" panose="020B0503020204020204" pitchFamily="34" charset="-122"/>
              </a:rPr>
              <a:t> to </a:t>
            </a:r>
            <a:r>
              <a:rPr lang="en-US" b="1" dirty="0">
                <a:solidFill>
                  <a:schemeClr val="accent1"/>
                </a:solidFill>
                <a:latin typeface="Microsoft YaHei" panose="020B0503020204020204" pitchFamily="34" charset="-122"/>
                <a:ea typeface="Microsoft YaHei" panose="020B0503020204020204" pitchFamily="34" charset="-122"/>
              </a:rPr>
              <a:t>select the file.</a:t>
            </a:r>
          </a:p>
        </p:txBody>
      </p:sp>
      <p:pic>
        <p:nvPicPr>
          <p:cNvPr id="30722" name="Picture 2" descr="browsing for an existing fi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3037" y="1758454"/>
            <a:ext cx="3362796" cy="5025717"/>
          </a:xfrm>
          <a:prstGeom prst="rect">
            <a:avLst/>
          </a:prstGeom>
          <a:noFill/>
          <a:extLst>
            <a:ext uri="{909E8E84-426E-40DD-AFC4-6F175D3DCCD1}">
              <a14:hiddenFill xmlns:a14="http://schemas.microsoft.com/office/drawing/2010/main">
                <a:solidFill>
                  <a:srgbClr val="FFFFFF"/>
                </a:solidFill>
              </a14:hiddenFill>
            </a:ext>
          </a:extLst>
        </p:spPr>
      </p:pic>
      <p:pic>
        <p:nvPicPr>
          <p:cNvPr id="30724" name="Picture 4" descr="รูปภาพที่เกี่ยวข้อง"/>
          <p:cNvPicPr>
            <a:picLocks noChangeAspect="1" noChangeArrowheads="1"/>
          </p:cNvPicPr>
          <p:nvPr/>
        </p:nvPicPr>
        <p:blipFill rotWithShape="1">
          <a:blip r:embed="rId4">
            <a:extLst>
              <a:ext uri="{28A0092B-C50C-407E-A947-70E740481C1C}">
                <a14:useLocalDpi xmlns:a14="http://schemas.microsoft.com/office/drawing/2010/main" val="0"/>
              </a:ext>
            </a:extLst>
          </a:blip>
          <a:srcRect b="4899"/>
          <a:stretch/>
        </p:blipFill>
        <p:spPr bwMode="auto">
          <a:xfrm>
            <a:off x="438978" y="4491477"/>
            <a:ext cx="2095500" cy="207436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5"/>
          <a:srcRect b="4531"/>
          <a:stretch/>
        </p:blipFill>
        <p:spPr>
          <a:xfrm>
            <a:off x="3156676" y="4529983"/>
            <a:ext cx="2034162" cy="2028288"/>
          </a:xfrm>
          <a:prstGeom prst="rect">
            <a:avLst/>
          </a:prstGeom>
        </p:spPr>
      </p:pic>
      <p:sp>
        <p:nvSpPr>
          <p:cNvPr id="4" name="Slide Number Placeholder 3"/>
          <p:cNvSpPr>
            <a:spLocks noGrp="1"/>
          </p:cNvSpPr>
          <p:nvPr>
            <p:ph type="sldNum" sz="quarter" idx="12"/>
          </p:nvPr>
        </p:nvSpPr>
        <p:spPr/>
        <p:txBody>
          <a:bodyPr/>
          <a:lstStyle/>
          <a:p>
            <a:fld id="{FA1B90FA-9B2D-4AB8-AB7B-075CFE2BFDB3}" type="slidenum">
              <a:rPr lang="en-US" smtClean="0"/>
              <a:t>97</a:t>
            </a:fld>
            <a:endParaRPr lang="en-US"/>
          </a:p>
        </p:txBody>
      </p:sp>
    </p:spTree>
    <p:extLst>
      <p:ext uri="{BB962C8B-B14F-4D97-AF65-F5344CB8AC3E}">
        <p14:creationId xmlns:p14="http://schemas.microsoft.com/office/powerpoint/2010/main" val="70117294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4" name="Rectangle 3"/>
          <p:cNvSpPr/>
          <p:nvPr/>
        </p:nvSpPr>
        <p:spPr>
          <a:xfrm>
            <a:off x="36586" y="1884360"/>
            <a:ext cx="4096058" cy="369332"/>
          </a:xfrm>
          <a:prstGeom prst="rect">
            <a:avLst/>
          </a:prstGeom>
        </p:spPr>
        <p:txBody>
          <a:bodyPr wrap="non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Locate your file, then click </a:t>
            </a:r>
            <a:r>
              <a:rPr lang="en-US" b="1" dirty="0">
                <a:solidFill>
                  <a:srgbClr val="505860"/>
                </a:solidFill>
                <a:latin typeface="Microsoft YaHei" panose="020B0503020204020204" pitchFamily="34" charset="-122"/>
                <a:ea typeface="Microsoft YaHei" panose="020B0503020204020204" pitchFamily="34" charset="-122"/>
              </a:rPr>
              <a:t>Open</a:t>
            </a:r>
            <a:r>
              <a:rPr lang="en-US" dirty="0">
                <a:solidFill>
                  <a:srgbClr val="505860"/>
                </a:solidFill>
                <a:latin typeface="Microsoft YaHei" panose="020B0503020204020204" pitchFamily="34" charset="-122"/>
                <a:ea typeface="Microsoft YaHei" panose="020B0503020204020204" pitchFamily="34" charset="-122"/>
              </a:rPr>
              <a:t>.</a:t>
            </a:r>
            <a:endParaRPr lang="th-TH" dirty="0">
              <a:latin typeface="Microsoft YaHei" panose="020B0503020204020204" pitchFamily="34" charset="-122"/>
              <a:ea typeface="Microsoft YaHei" panose="020B0503020204020204" pitchFamily="34" charset="-122"/>
            </a:endParaRPr>
          </a:p>
        </p:txBody>
      </p:sp>
      <p:pic>
        <p:nvPicPr>
          <p:cNvPr id="34818" name="Picture 2" descr="opening the source file for the recipient li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7136" y="2378692"/>
            <a:ext cx="7013122" cy="368356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p:txBody>
          <a:bodyPr/>
          <a:lstStyle/>
          <a:p>
            <a:fld id="{FA1B90FA-9B2D-4AB8-AB7B-075CFE2BFDB3}" type="slidenum">
              <a:rPr lang="en-US" smtClean="0"/>
              <a:t>98</a:t>
            </a:fld>
            <a:endParaRPr lang="en-US"/>
          </a:p>
        </p:txBody>
      </p:sp>
    </p:spTree>
    <p:extLst>
      <p:ext uri="{BB962C8B-B14F-4D97-AF65-F5344CB8AC3E}">
        <p14:creationId xmlns:p14="http://schemas.microsoft.com/office/powerpoint/2010/main" val="2321158810"/>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254876" y="1146026"/>
            <a:ext cx="11705896" cy="501968"/>
          </a:xfrm>
          <a:prstGeom prst="rect">
            <a:avLst/>
          </a:prstGeom>
          <a:solidFill>
            <a:schemeClr val="accent1"/>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TH SarabunPSK" panose="020B0500040200020003" pitchFamily="34" charset="-34"/>
                <a:ea typeface="+mj-ea"/>
                <a:cs typeface="TH SarabunPSK" panose="020B0500040200020003" pitchFamily="34" charset="-34"/>
              </a:defRPr>
            </a:lvl1pPr>
          </a:lstStyle>
          <a:p>
            <a:r>
              <a:rPr lang="en-US" sz="2400" dirty="0">
                <a:solidFill>
                  <a:sysClr val="windowText" lastClr="000000"/>
                </a:solidFill>
                <a:latin typeface="Microsoft YaHei" panose="020B0503020204020204" pitchFamily="34" charset="-122"/>
                <a:cs typeface="Arial" panose="020B0604020202020204" pitchFamily="34" charset="0"/>
              </a:rPr>
              <a:t>Mail Merge</a:t>
            </a:r>
          </a:p>
        </p:txBody>
      </p:sp>
      <p:sp>
        <p:nvSpPr>
          <p:cNvPr id="12" name="Rectangle 11"/>
          <p:cNvSpPr/>
          <p:nvPr/>
        </p:nvSpPr>
        <p:spPr>
          <a:xfrm>
            <a:off x="9257016" y="6013315"/>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0" name="Rectangle 19"/>
          <p:cNvSpPr/>
          <p:nvPr/>
        </p:nvSpPr>
        <p:spPr>
          <a:xfrm>
            <a:off x="9257016" y="5158848"/>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1" name="Rectangle 20"/>
          <p:cNvSpPr/>
          <p:nvPr/>
        </p:nvSpPr>
        <p:spPr>
          <a:xfrm>
            <a:off x="9257016" y="4304381"/>
            <a:ext cx="2703756" cy="7705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2" name="Rectangle 21"/>
          <p:cNvSpPr/>
          <p:nvPr/>
        </p:nvSpPr>
        <p:spPr>
          <a:xfrm>
            <a:off x="9257016" y="3449914"/>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3" name="Rectangle 22"/>
          <p:cNvSpPr/>
          <p:nvPr/>
        </p:nvSpPr>
        <p:spPr>
          <a:xfrm>
            <a:off x="9257016" y="2612922"/>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24" name="Rectangle 23"/>
          <p:cNvSpPr/>
          <p:nvPr/>
        </p:nvSpPr>
        <p:spPr>
          <a:xfrm>
            <a:off x="9257016" y="1758455"/>
            <a:ext cx="2703756" cy="770560"/>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Rectangle 2"/>
          <p:cNvSpPr/>
          <p:nvPr/>
        </p:nvSpPr>
        <p:spPr>
          <a:xfrm>
            <a:off x="9776563" y="183807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1</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5" name="Rectangle 24"/>
          <p:cNvSpPr/>
          <p:nvPr/>
        </p:nvSpPr>
        <p:spPr>
          <a:xfrm>
            <a:off x="9776563" y="2688378"/>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2</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7" name="Rectangle 26"/>
          <p:cNvSpPr/>
          <p:nvPr/>
        </p:nvSpPr>
        <p:spPr>
          <a:xfrm>
            <a:off x="9776563" y="3542806"/>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3</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8" name="Rectangle 27"/>
          <p:cNvSpPr/>
          <p:nvPr/>
        </p:nvSpPr>
        <p:spPr>
          <a:xfrm>
            <a:off x="9776563" y="4397273"/>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4</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29" name="Rectangle 28"/>
          <p:cNvSpPr/>
          <p:nvPr/>
        </p:nvSpPr>
        <p:spPr>
          <a:xfrm>
            <a:off x="9776563" y="5251740"/>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5</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30" name="Rectangle 29"/>
          <p:cNvSpPr/>
          <p:nvPr/>
        </p:nvSpPr>
        <p:spPr>
          <a:xfrm>
            <a:off x="9776563" y="6106207"/>
            <a:ext cx="1476302" cy="584775"/>
          </a:xfrm>
          <a:prstGeom prst="rect">
            <a:avLst/>
          </a:prstGeom>
        </p:spPr>
        <p:txBody>
          <a:bodyPr wrap="none">
            <a:spAutoFit/>
          </a:bodyPr>
          <a:lstStyle/>
          <a:p>
            <a:pPr fontAlgn="base"/>
            <a:r>
              <a:rPr lang="en-US" sz="3200" b="1" dirty="0" smtClean="0">
                <a:latin typeface="Microsoft YaHei" panose="020B0503020204020204" pitchFamily="34" charset="-122"/>
                <a:ea typeface="Microsoft YaHei" panose="020B0503020204020204" pitchFamily="34" charset="-122"/>
                <a:cs typeface="Arial" panose="020B0604020202020204" pitchFamily="34" charset="0"/>
              </a:rPr>
              <a:t>Step 6</a:t>
            </a:r>
            <a:endParaRPr lang="en-US" sz="3200" b="1" dirty="0">
              <a:latin typeface="Microsoft YaHei" panose="020B0503020204020204" pitchFamily="34" charset="-122"/>
              <a:ea typeface="Microsoft YaHei" panose="020B0503020204020204" pitchFamily="34" charset="-122"/>
              <a:cs typeface="Arial" panose="020B0604020202020204" pitchFamily="34" charset="0"/>
            </a:endParaRPr>
          </a:p>
        </p:txBody>
      </p:sp>
      <p:sp>
        <p:nvSpPr>
          <p:cNvPr id="5" name="Rectangle 4"/>
          <p:cNvSpPr/>
          <p:nvPr/>
        </p:nvSpPr>
        <p:spPr>
          <a:xfrm>
            <a:off x="254876" y="1966591"/>
            <a:ext cx="8813780" cy="646331"/>
          </a:xfrm>
          <a:prstGeom prst="rect">
            <a:avLst/>
          </a:prstGeom>
        </p:spPr>
        <p:txBody>
          <a:bodyPr wrap="square">
            <a:spAutoFit/>
          </a:bodyPr>
          <a:lstStyle/>
          <a:p>
            <a:pPr marL="285750" indent="-285750">
              <a:buFont typeface="Arial" panose="020B0604020202020204" pitchFamily="34" charset="0"/>
              <a:buChar char="•"/>
            </a:pPr>
            <a:r>
              <a:rPr lang="en-US" dirty="0">
                <a:latin typeface="Microsoft YaHei" panose="020B0503020204020204" pitchFamily="34" charset="-122"/>
                <a:ea typeface="Microsoft YaHei" panose="020B0503020204020204" pitchFamily="34" charset="-122"/>
              </a:rPr>
              <a:t>If the </a:t>
            </a:r>
            <a:r>
              <a:rPr lang="en-US" b="1" dirty="0">
                <a:solidFill>
                  <a:schemeClr val="accent1"/>
                </a:solidFill>
                <a:latin typeface="Microsoft YaHei" panose="020B0503020204020204" pitchFamily="34" charset="-122"/>
                <a:ea typeface="Microsoft YaHei" panose="020B0503020204020204" pitchFamily="34" charset="-122"/>
              </a:rPr>
              <a:t>address list is in an Excel workbook</a:t>
            </a:r>
            <a:r>
              <a:rPr lang="en-US" dirty="0">
                <a:latin typeface="Microsoft YaHei" panose="020B0503020204020204" pitchFamily="34" charset="-122"/>
                <a:ea typeface="Microsoft YaHei" panose="020B0503020204020204" pitchFamily="34" charset="-122"/>
              </a:rPr>
              <a:t>, select the worksheet that contains the list, then click </a:t>
            </a:r>
            <a:r>
              <a:rPr lang="en-US" b="1" dirty="0">
                <a:solidFill>
                  <a:schemeClr val="accent1"/>
                </a:solidFill>
                <a:latin typeface="Microsoft YaHei" panose="020B0503020204020204" pitchFamily="34" charset="-122"/>
                <a:ea typeface="Microsoft YaHei" panose="020B0503020204020204" pitchFamily="34" charset="-122"/>
              </a:rPr>
              <a:t>OK</a:t>
            </a:r>
            <a:endParaRPr lang="th-TH" b="1" dirty="0">
              <a:solidFill>
                <a:schemeClr val="accent1"/>
              </a:solidFill>
              <a:latin typeface="Microsoft YaHei" panose="020B0503020204020204" pitchFamily="34" charset="-122"/>
              <a:ea typeface="Microsoft YaHei" panose="020B0503020204020204" pitchFamily="34" charset="-122"/>
            </a:endParaRPr>
          </a:p>
        </p:txBody>
      </p:sp>
      <p:pic>
        <p:nvPicPr>
          <p:cNvPr id="35842" name="Picture 2" descr="selecting the desired workshe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5414" y="2612923"/>
            <a:ext cx="3429000" cy="1644806"/>
          </a:xfrm>
          <a:prstGeom prst="rect">
            <a:avLst/>
          </a:prstGeom>
          <a:noFill/>
          <a:extLst>
            <a:ext uri="{909E8E84-426E-40DD-AFC4-6F175D3DCCD1}">
              <a14:hiddenFill xmlns:a14="http://schemas.microsoft.com/office/drawing/2010/main">
                <a:solidFill>
                  <a:srgbClr val="FFFFFF"/>
                </a:solidFill>
              </a14:hiddenFill>
            </a:ext>
          </a:extLst>
        </p:spPr>
      </p:pic>
      <p:pic>
        <p:nvPicPr>
          <p:cNvPr id="35844" name="Picture 4" descr="selecting recipi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2394" y="3051012"/>
            <a:ext cx="4963885" cy="3666870"/>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5"/>
          <p:cNvSpPr/>
          <p:nvPr/>
        </p:nvSpPr>
        <p:spPr>
          <a:xfrm>
            <a:off x="3461657" y="2659384"/>
            <a:ext cx="2318657" cy="720630"/>
          </a:xfrm>
          <a:custGeom>
            <a:avLst/>
            <a:gdLst>
              <a:gd name="connsiteX0" fmla="*/ 0 w 2318657"/>
              <a:gd name="connsiteY0" fmla="*/ 720630 h 720630"/>
              <a:gd name="connsiteX1" fmla="*/ 996043 w 2318657"/>
              <a:gd name="connsiteY1" fmla="*/ 2173 h 720630"/>
              <a:gd name="connsiteX2" fmla="*/ 2318657 w 2318657"/>
              <a:gd name="connsiteY2" fmla="*/ 541016 h 720630"/>
            </a:gdLst>
            <a:ahLst/>
            <a:cxnLst>
              <a:cxn ang="0">
                <a:pos x="connsiteX0" y="connsiteY0"/>
              </a:cxn>
              <a:cxn ang="0">
                <a:pos x="connsiteX1" y="connsiteY1"/>
              </a:cxn>
              <a:cxn ang="0">
                <a:pos x="connsiteX2" y="connsiteY2"/>
              </a:cxn>
            </a:cxnLst>
            <a:rect l="l" t="t" r="r" b="b"/>
            <a:pathLst>
              <a:path w="2318657" h="720630">
                <a:moveTo>
                  <a:pt x="0" y="720630"/>
                </a:moveTo>
                <a:cubicBezTo>
                  <a:pt x="304800" y="376369"/>
                  <a:pt x="609600" y="32109"/>
                  <a:pt x="996043" y="2173"/>
                </a:cubicBezTo>
                <a:cubicBezTo>
                  <a:pt x="1382486" y="-27763"/>
                  <a:pt x="1850571" y="256626"/>
                  <a:pt x="2318657" y="541016"/>
                </a:cubicBezTo>
              </a:path>
            </a:pathLst>
          </a:custGeom>
          <a:ln w="28575">
            <a:solidFill>
              <a:schemeClr val="accent2"/>
            </a:solidFill>
            <a:headEnd type="none" w="med" len="med"/>
            <a:tailEnd type="triangle" w="med" len="med"/>
          </a:ln>
        </p:spPr>
        <p:style>
          <a:lnRef idx="1">
            <a:schemeClr val="accent2"/>
          </a:lnRef>
          <a:fillRef idx="0">
            <a:schemeClr val="accent2"/>
          </a:fillRef>
          <a:effectRef idx="0">
            <a:schemeClr val="accent2"/>
          </a:effectRef>
          <a:fontRef idx="minor">
            <a:schemeClr val="tx1"/>
          </a:fontRef>
        </p:style>
        <p:txBody>
          <a:bodyPr rtlCol="0" anchor="ctr"/>
          <a:lstStyle/>
          <a:p>
            <a:pPr algn="ctr"/>
            <a:endParaRPr lang="th-TH"/>
          </a:p>
        </p:txBody>
      </p:sp>
      <p:sp>
        <p:nvSpPr>
          <p:cNvPr id="7" name="Rectangle 6"/>
          <p:cNvSpPr/>
          <p:nvPr/>
        </p:nvSpPr>
        <p:spPr>
          <a:xfrm>
            <a:off x="304557" y="4397273"/>
            <a:ext cx="3467100" cy="2308324"/>
          </a:xfrm>
          <a:prstGeom prst="rect">
            <a:avLst/>
          </a:prstGeom>
        </p:spPr>
        <p:txBody>
          <a:bodyPr wrap="square">
            <a:spAutoFit/>
          </a:bodyPr>
          <a:lstStyle/>
          <a:p>
            <a:pPr marL="285750" indent="-285750">
              <a:buFont typeface="Arial" panose="020B0604020202020204" pitchFamily="34" charset="0"/>
              <a:buChar char="•"/>
            </a:pPr>
            <a:r>
              <a:rPr lang="en-US" dirty="0">
                <a:solidFill>
                  <a:srgbClr val="505860"/>
                </a:solidFill>
                <a:latin typeface="Microsoft YaHei" panose="020B0503020204020204" pitchFamily="34" charset="-122"/>
                <a:ea typeface="Microsoft YaHei" panose="020B0503020204020204" pitchFamily="34" charset="-122"/>
              </a:rPr>
              <a:t>In the </a:t>
            </a:r>
            <a:r>
              <a:rPr lang="en-US" b="1" dirty="0">
                <a:solidFill>
                  <a:schemeClr val="accent1"/>
                </a:solidFill>
                <a:latin typeface="Microsoft YaHei" panose="020B0503020204020204" pitchFamily="34" charset="-122"/>
                <a:ea typeface="Microsoft YaHei" panose="020B0503020204020204" pitchFamily="34" charset="-122"/>
              </a:rPr>
              <a:t>Mail Merge Recipients</a:t>
            </a:r>
            <a:r>
              <a:rPr lang="en-US" dirty="0">
                <a:solidFill>
                  <a:srgbClr val="505860"/>
                </a:solidFill>
                <a:latin typeface="Microsoft YaHei" panose="020B0503020204020204" pitchFamily="34" charset="-122"/>
                <a:ea typeface="Microsoft YaHei" panose="020B0503020204020204" pitchFamily="34" charset="-122"/>
              </a:rPr>
              <a:t> dialog box, you can </a:t>
            </a:r>
            <a:r>
              <a:rPr lang="en-US" b="1" dirty="0">
                <a:solidFill>
                  <a:srgbClr val="505860"/>
                </a:solidFill>
                <a:latin typeface="Microsoft YaHei" panose="020B0503020204020204" pitchFamily="34" charset="-122"/>
                <a:ea typeface="Microsoft YaHei" panose="020B0503020204020204" pitchFamily="34" charset="-122"/>
              </a:rPr>
              <a:t>check</a:t>
            </a:r>
            <a:r>
              <a:rPr lang="en-US" dirty="0">
                <a:solidFill>
                  <a:srgbClr val="505860"/>
                </a:solidFill>
                <a:latin typeface="Microsoft YaHei" panose="020B0503020204020204" pitchFamily="34" charset="-122"/>
                <a:ea typeface="Microsoft YaHei" panose="020B0503020204020204" pitchFamily="34" charset="-122"/>
              </a:rPr>
              <a:t> or </a:t>
            </a:r>
            <a:r>
              <a:rPr lang="en-US" b="1" dirty="0">
                <a:solidFill>
                  <a:srgbClr val="505860"/>
                </a:solidFill>
                <a:latin typeface="Microsoft YaHei" panose="020B0503020204020204" pitchFamily="34" charset="-122"/>
                <a:ea typeface="Microsoft YaHei" panose="020B0503020204020204" pitchFamily="34" charset="-122"/>
              </a:rPr>
              <a:t>uncheck</a:t>
            </a:r>
            <a:r>
              <a:rPr lang="en-US" dirty="0">
                <a:solidFill>
                  <a:srgbClr val="505860"/>
                </a:solidFill>
                <a:latin typeface="Microsoft YaHei" panose="020B0503020204020204" pitchFamily="34" charset="-122"/>
                <a:ea typeface="Microsoft YaHei" panose="020B0503020204020204" pitchFamily="34" charset="-122"/>
              </a:rPr>
              <a:t> each box to control which recipients are included in the merge. </a:t>
            </a:r>
            <a:r>
              <a:rPr lang="en-US" b="1" dirty="0">
                <a:solidFill>
                  <a:schemeClr val="accent1"/>
                </a:solidFill>
                <a:latin typeface="Microsoft YaHei" panose="020B0503020204020204" pitchFamily="34" charset="-122"/>
                <a:ea typeface="Microsoft YaHei" panose="020B0503020204020204" pitchFamily="34" charset="-122"/>
              </a:rPr>
              <a:t>By default, all </a:t>
            </a:r>
            <a:r>
              <a:rPr lang="en-US" b="1" dirty="0" smtClean="0">
                <a:solidFill>
                  <a:schemeClr val="accent1"/>
                </a:solidFill>
                <a:latin typeface="Microsoft YaHei" panose="020B0503020204020204" pitchFamily="34" charset="-122"/>
                <a:ea typeface="Microsoft YaHei" panose="020B0503020204020204" pitchFamily="34" charset="-122"/>
              </a:rPr>
              <a:t>recipients</a:t>
            </a:r>
            <a:r>
              <a:rPr lang="en-US" dirty="0" smtClean="0">
                <a:solidFill>
                  <a:srgbClr val="505860"/>
                </a:solidFill>
                <a:latin typeface="Microsoft YaHei" panose="020B0503020204020204" pitchFamily="34" charset="-122"/>
                <a:ea typeface="Microsoft YaHei" panose="020B0503020204020204" pitchFamily="34" charset="-122"/>
              </a:rPr>
              <a:t> </a:t>
            </a:r>
            <a:r>
              <a:rPr lang="en-US" dirty="0">
                <a:solidFill>
                  <a:srgbClr val="505860"/>
                </a:solidFill>
                <a:latin typeface="Microsoft YaHei" panose="020B0503020204020204" pitchFamily="34" charset="-122"/>
                <a:ea typeface="Microsoft YaHei" panose="020B0503020204020204" pitchFamily="34" charset="-122"/>
              </a:rPr>
              <a:t>When you're done, click </a:t>
            </a:r>
            <a:r>
              <a:rPr lang="en-US" dirty="0">
                <a:solidFill>
                  <a:schemeClr val="accent1"/>
                </a:solidFill>
                <a:latin typeface="Microsoft YaHei" panose="020B0503020204020204" pitchFamily="34" charset="-122"/>
                <a:ea typeface="Microsoft YaHei" panose="020B0503020204020204" pitchFamily="34" charset="-122"/>
              </a:rPr>
              <a:t>OK.</a:t>
            </a:r>
            <a:endParaRPr lang="th-TH" dirty="0">
              <a:solidFill>
                <a:schemeClr val="accent1"/>
              </a:solidFill>
              <a:latin typeface="Microsoft YaHei" panose="020B0503020204020204" pitchFamily="34" charset="-122"/>
              <a:ea typeface="Microsoft YaHei" panose="020B0503020204020204" pitchFamily="34" charset="-122"/>
            </a:endParaRPr>
          </a:p>
        </p:txBody>
      </p:sp>
      <p:sp>
        <p:nvSpPr>
          <p:cNvPr id="4" name="Slide Number Placeholder 3"/>
          <p:cNvSpPr>
            <a:spLocks noGrp="1"/>
          </p:cNvSpPr>
          <p:nvPr>
            <p:ph type="sldNum" sz="quarter" idx="12"/>
          </p:nvPr>
        </p:nvSpPr>
        <p:spPr/>
        <p:txBody>
          <a:bodyPr/>
          <a:lstStyle/>
          <a:p>
            <a:fld id="{FA1B90FA-9B2D-4AB8-AB7B-075CFE2BFDB3}" type="slidenum">
              <a:rPr lang="en-US" smtClean="0"/>
              <a:t>99</a:t>
            </a:fld>
            <a:endParaRPr lang="en-US"/>
          </a:p>
        </p:txBody>
      </p:sp>
    </p:spTree>
    <p:extLst>
      <p:ext uri="{BB962C8B-B14F-4D97-AF65-F5344CB8AC3E}">
        <p14:creationId xmlns:p14="http://schemas.microsoft.com/office/powerpoint/2010/main" val="2610116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TotalTime>
  <Words>4455</Words>
  <Application>Microsoft Office PowerPoint</Application>
  <PresentationFormat>Widescreen</PresentationFormat>
  <Paragraphs>880</Paragraphs>
  <Slides>125</Slides>
  <Notes>76</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125</vt:i4>
      </vt:variant>
    </vt:vector>
  </HeadingPairs>
  <TitlesOfParts>
    <vt:vector size="139" baseType="lpstr">
      <vt:lpstr>맑은 고딕</vt:lpstr>
      <vt:lpstr>Microsoft JhengHei</vt:lpstr>
      <vt:lpstr>Microsoft YaHei</vt:lpstr>
      <vt:lpstr>Arial</vt:lpstr>
      <vt:lpstr>Arial Narrow</vt:lpstr>
      <vt:lpstr>Calibri</vt:lpstr>
      <vt:lpstr>Cordia New</vt:lpstr>
      <vt:lpstr>inherit</vt:lpstr>
      <vt:lpstr>Segoe UI Black</vt:lpstr>
      <vt:lpstr>Source Sans Pro</vt:lpstr>
      <vt:lpstr>Superspace Regular</vt:lpstr>
      <vt:lpstr>TH SarabunPSK</vt:lpstr>
      <vt:lpstr>Wingdings</vt:lpstr>
      <vt:lpstr>Office Theme</vt:lpstr>
      <vt:lpstr>PowerPoint Presentation</vt:lpstr>
      <vt:lpstr>PowerPoint Presentation</vt:lpstr>
      <vt:lpstr>Using the Application</vt:lpstr>
      <vt:lpstr>PowerPoint Presentation</vt:lpstr>
      <vt:lpstr>PowerPoint Presentation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Using the Application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Windows User</dc:creator>
  <cp:lastModifiedBy>Aomsap_ARIT</cp:lastModifiedBy>
  <cp:revision>177</cp:revision>
  <cp:lastPrinted>2017-07-06T08:02:13Z</cp:lastPrinted>
  <dcterms:created xsi:type="dcterms:W3CDTF">2017-05-08T08:13:16Z</dcterms:created>
  <dcterms:modified xsi:type="dcterms:W3CDTF">2018-08-18T08:53:27Z</dcterms:modified>
</cp:coreProperties>
</file>